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1" r:id="rId5"/>
  </p:sldMasterIdLst>
  <p:notesMasterIdLst>
    <p:notesMasterId r:id="rId27"/>
  </p:notesMasterIdLst>
  <p:sldIdLst>
    <p:sldId id="256" r:id="rId6"/>
    <p:sldId id="257" r:id="rId7"/>
    <p:sldId id="287" r:id="rId8"/>
    <p:sldId id="294" r:id="rId9"/>
    <p:sldId id="295" r:id="rId10"/>
    <p:sldId id="302" r:id="rId11"/>
    <p:sldId id="298" r:id="rId12"/>
    <p:sldId id="323" r:id="rId13"/>
    <p:sldId id="342" r:id="rId14"/>
    <p:sldId id="344" r:id="rId15"/>
    <p:sldId id="348" r:id="rId16"/>
    <p:sldId id="343" r:id="rId17"/>
    <p:sldId id="345" r:id="rId18"/>
    <p:sldId id="347" r:id="rId19"/>
    <p:sldId id="346" r:id="rId20"/>
    <p:sldId id="350" r:id="rId21"/>
    <p:sldId id="275" r:id="rId22"/>
    <p:sldId id="349" r:id="rId23"/>
    <p:sldId id="281" r:id="rId24"/>
    <p:sldId id="282" r:id="rId25"/>
    <p:sldId id="283" r:id="rId26"/>
  </p:sldIdLst>
  <p:sldSz cx="9144000" cy="5143500" type="screen16x9"/>
  <p:notesSz cx="6858000" cy="9144000"/>
  <p:embeddedFontLs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0" roundtripDataSignature="AMtx7mgMgjjxYc7wOo/z20txWaf5jPb+T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ton, Steven P  CIV USAF USAFA DF DFCS" initials="FSPCUUDD" lastIdx="3" clrIdx="0">
    <p:extLst>
      <p:ext uri="{19B8F6BF-5375-455C-9EA6-DF929625EA0E}">
        <p15:presenceInfo xmlns:p15="http://schemas.microsoft.com/office/powerpoint/2012/main" userId="S-1-5-21-4226522104-253499498-348158865-3166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9761A-EA1B-4F77-9556-4A197A95C212}" v="6" dt="2022-11-03T16:07:53.968"/>
    <p1510:client id="{07302952-5825-4F42-BA76-29DFB718CBC4}" v="356" dt="2023-02-02T17:36:44.122"/>
    <p1510:client id="{108E63AA-A2F9-4AE3-A503-C80385F65311}" v="23" dt="2022-11-03T16:06:36.025"/>
    <p1510:client id="{11D4E9BC-483C-40A9-86D6-47D0D9AAC4FE}" v="4" dt="2022-12-07T16:46:53.501"/>
    <p1510:client id="{17686FDA-3C61-0D11-CC6C-A9B1E43F8554}" v="484" dt="2023-01-31T18:19:07.919"/>
    <p1510:client id="{1E29152C-4579-4CAD-BE71-3B35CA018AF2}" v="60" dt="2022-11-03T15:13:11.409"/>
    <p1510:client id="{216324B0-7F41-496C-A345-CCB8491C0F65}" v="31" dt="2022-11-03T15:02:28.964"/>
    <p1510:client id="{24BE0F3C-6D1C-4209-8900-FB911DEEB353}" v="3" dt="2022-11-14T17:20:17.875"/>
    <p1510:client id="{25FB3185-9CA8-456C-A9AF-C5D87B246E5E}" v="138" dt="2023-01-31T17:50:15.030"/>
    <p1510:client id="{3230EBD1-BC68-4F42-8C99-DB15B48A59D7}" v="126" dt="2022-12-05T16:48:09.026"/>
    <p1510:client id="{3B93D9B2-6A59-2E4C-7550-51A4362525E5}" v="173" dt="2023-02-05T21:45:26.889"/>
    <p1510:client id="{4A4C0D20-89ED-724C-F355-6B4EC2CEFF93}" v="66" dt="2022-11-14T17:17:33.132"/>
    <p1510:client id="{4A9B59DE-6351-4772-A9B2-03FDFD08354B}" v="271" dt="2022-11-03T16:46:14.399"/>
    <p1510:client id="{4C5112C4-3554-C64E-B3AC-285E6CF3A0B2}" v="1243" dt="2022-11-01T16:51:24.255"/>
    <p1510:client id="{5484F2AF-2560-AF73-614A-9740AA5A7169}" v="80" dt="2022-12-07T17:55:01.877"/>
    <p1510:client id="{6377C04E-C0D2-42F6-8E97-7EB5DA2A161B}" v="279" dt="2023-02-02T17:16:15.125"/>
    <p1510:client id="{65D70CB1-1AEF-46D6-B06F-77339A867191}" v="35" dt="2022-11-03T16:10:25.929"/>
    <p1510:client id="{6EB7A834-065E-12A7-CDEC-EC849F5CAF5E}" v="76" dt="2022-11-01T20:55:08.735"/>
    <p1510:client id="{7204DC8A-2011-4BC5-A0A2-8736DAE20303}" v="76" dt="2022-12-05T18:11:56.856"/>
    <p1510:client id="{7426D338-3CC5-42F8-889A-7DB139B8222E}" v="355" dt="2023-01-31T17:38:44.880"/>
    <p1510:client id="{75783619-C4E3-922A-6C6F-1931FBF7E949}" v="454" dt="2022-11-07T16:47:44.640"/>
    <p1510:client id="{778800F0-9659-4D70-B85A-21169C06EB81}" v="237" dt="2022-12-05T18:46:05.948"/>
    <p1510:client id="{779149EF-9466-C5F5-C063-6875EBA30FA9}" v="142" dt="2023-02-02T17:26:43.809"/>
    <p1510:client id="{788397DD-351B-4034-A985-69D4136A0CBC}" v="138" dt="2022-12-05T17:51:01.921"/>
    <p1510:client id="{A4A7622E-5F95-0613-EDC7-398BFC43DBE9}" v="361" dt="2022-11-01T17:22:16.209"/>
    <p1510:client id="{A8D985F8-D2F0-4775-9C4C-F0280867B4EF}" v="7" dt="2023-01-31T17:42:36.800"/>
    <p1510:client id="{B2B8DA6A-95D0-48AC-9747-3A13802D3174}" v="525" dt="2022-12-07T18:04:03.108"/>
    <p1510:client id="{BE10D79B-B0ED-6CC1-5106-BEFDA4179137}" v="136" dt="2022-11-03T16:36:45.845"/>
    <p1510:client id="{BF643B2C-11A9-41DD-85BB-478647EDA856}" v="6" dt="2022-12-07T16:47:44.709"/>
    <p1510:client id="{C838259A-2A20-A10F-0439-FB12342EBD13}" v="4" dt="2022-11-03T15:46:48.877"/>
    <p1510:client id="{C9E72828-A603-6816-FA7B-D1C77829B9EC}" v="59" dt="2022-12-07T17:03:16.886"/>
    <p1510:client id="{CE3A6DC8-EA76-4B50-86F0-D31087EAD5B3}" v="2" dt="2022-11-14T17:20:13.510"/>
    <p1510:client id="{D02C847B-2D2D-3DFB-6675-A9DDD822C8B3}" v="1" dt="2022-11-09T16:36:49.202"/>
    <p1510:client id="{DA5981F4-7A34-8D1B-2D5C-DDA59AD49D16}" v="119" dt="2022-11-14T17:20:10.236"/>
    <p1510:client id="{DEA96BB5-EA88-4F80-AF63-97AD6C4C003C}" v="58" dt="2022-12-07T16:46:00.136"/>
    <p1510:client id="{E0DC9D0D-70C8-60AF-0F40-3E114B2298D3}" v="472" dt="2022-11-01T17:21:34.974"/>
    <p1510:client id="{E3674757-76FB-4AD6-970C-5F3205F6507B}" v="5" dt="2022-11-14T17:19:08.831"/>
    <p1510:client id="{E708B842-521A-4FA0-9567-969F886C0FE7}" v="315" dt="2022-11-01T16:40:55.862"/>
    <p1510:client id="{F8580567-0EA5-477D-B9EB-4B1675A01D0B}" v="10" dt="2022-11-03T16:11:41.186"/>
    <p1510:client id="{F862E93D-7E66-59E3-A717-A56FC2FCE182}" v="92" dt="2022-11-07T16:44:04.217"/>
  </p1510:revLst>
</p1510:revInfo>
</file>

<file path=ppt/tableStyles.xml><?xml version="1.0" encoding="utf-8"?>
<a:tblStyleLst xmlns:a="http://schemas.openxmlformats.org/drawingml/2006/main" def="{ED81B501-A72E-49CB-8916-6904597D5B02}">
  <a:tblStyle styleId="{ED81B501-A72E-49CB-8916-6904597D5B0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3152A5E-BFCF-4E93-8599-64D5A1B066A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font" Target="fonts/font7.fntdata"/><Relationship Id="rId50" Type="http://customschemas.google.com/relationships/presentationmetadata" Target="meta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Alexander D C1C USAF USAFA CW/CS38" userId="S::c23alexander.singh@afacademy.af.edu::f4595871-4fbd-4477-9748-61b689356812" providerId="AD" clId="Web-{3230EBD1-BC68-4F42-8C99-DB15B48A59D7}"/>
    <pc:docChg chg="addSld delSld modSld">
      <pc:chgData name="Singh, Alexander D C1C USAF USAFA CW/CS38" userId="S::c23alexander.singh@afacademy.af.edu::f4595871-4fbd-4477-9748-61b689356812" providerId="AD" clId="Web-{3230EBD1-BC68-4F42-8C99-DB15B48A59D7}" dt="2022-12-05T16:48:09.026" v="121" actId="1076"/>
      <pc:docMkLst>
        <pc:docMk/>
      </pc:docMkLst>
      <pc:sldChg chg="del">
        <pc:chgData name="Singh, Alexander D C1C USAF USAFA CW/CS38" userId="S::c23alexander.singh@afacademy.af.edu::f4595871-4fbd-4477-9748-61b689356812" providerId="AD" clId="Web-{3230EBD1-BC68-4F42-8C99-DB15B48A59D7}" dt="2022-12-05T16:40:52.280" v="0"/>
        <pc:sldMkLst>
          <pc:docMk/>
          <pc:sldMk cId="3091512977" sldId="309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06.702" v="4"/>
        <pc:sldMkLst>
          <pc:docMk/>
          <pc:sldMk cId="1160595726" sldId="310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46.658" v="12"/>
        <pc:sldMkLst>
          <pc:docMk/>
          <pc:sldMk cId="1537050978" sldId="311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6"/>
        <pc:sldMkLst>
          <pc:docMk/>
          <pc:sldMk cId="800107051" sldId="312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04.468" v="3"/>
        <pc:sldMkLst>
          <pc:docMk/>
          <pc:sldMk cId="2329327752" sldId="314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11"/>
        <pc:sldMkLst>
          <pc:docMk/>
          <pc:sldMk cId="1465574107" sldId="315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9"/>
        <pc:sldMkLst>
          <pc:docMk/>
          <pc:sldMk cId="3057473631" sldId="316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10"/>
        <pc:sldMkLst>
          <pc:docMk/>
          <pc:sldMk cId="1541650587" sldId="317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0:56.592" v="1"/>
        <pc:sldMkLst>
          <pc:docMk/>
          <pc:sldMk cId="3334467246" sldId="318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0:59.046" v="2"/>
        <pc:sldMkLst>
          <pc:docMk/>
          <pc:sldMk cId="1451245280" sldId="319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8"/>
        <pc:sldMkLst>
          <pc:docMk/>
          <pc:sldMk cId="2285192089" sldId="320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10.515" v="5"/>
        <pc:sldMkLst>
          <pc:docMk/>
          <pc:sldMk cId="2203781390" sldId="321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7"/>
        <pc:sldMkLst>
          <pc:docMk/>
          <pc:sldMk cId="389531703" sldId="322"/>
        </pc:sldMkLst>
      </pc:sldChg>
      <pc:sldChg chg="addSp modSp new">
        <pc:chgData name="Singh, Alexander D C1C USAF USAFA CW/CS38" userId="S::c23alexander.singh@afacademy.af.edu::f4595871-4fbd-4477-9748-61b689356812" providerId="AD" clId="Web-{3230EBD1-BC68-4F42-8C99-DB15B48A59D7}" dt="2022-12-05T16:48:09.026" v="121" actId="1076"/>
        <pc:sldMkLst>
          <pc:docMk/>
          <pc:sldMk cId="1634268682" sldId="324"/>
        </pc:sldMkLst>
        <pc:spChg chg="mod">
          <ac:chgData name="Singh, Alexander D C1C USAF USAFA CW/CS38" userId="S::c23alexander.singh@afacademy.af.edu::f4595871-4fbd-4477-9748-61b689356812" providerId="AD" clId="Web-{3230EBD1-BC68-4F42-8C99-DB15B48A59D7}" dt="2022-12-05T16:48:04.245" v="120" actId="20577"/>
          <ac:spMkLst>
            <pc:docMk/>
            <pc:sldMk cId="1634268682" sldId="324"/>
            <ac:spMk id="2" creationId="{6DE93870-3BB6-9CEF-7595-1AC1D5E1B184}"/>
          </ac:spMkLst>
        </pc:spChg>
        <pc:spChg chg="mod">
          <ac:chgData name="Singh, Alexander D C1C USAF USAFA CW/CS38" userId="S::c23alexander.singh@afacademy.af.edu::f4595871-4fbd-4477-9748-61b689356812" providerId="AD" clId="Web-{3230EBD1-BC68-4F42-8C99-DB15B48A59D7}" dt="2022-12-05T16:42:53.006" v="37" actId="20577"/>
          <ac:spMkLst>
            <pc:docMk/>
            <pc:sldMk cId="1634268682" sldId="324"/>
            <ac:spMk id="3" creationId="{CC9AEF15-4C54-A40E-B736-86AA7B655319}"/>
          </ac:spMkLst>
        </pc:spChg>
        <pc:picChg chg="add mod">
          <ac:chgData name="Singh, Alexander D C1C USAF USAFA CW/CS38" userId="S::c23alexander.singh@afacademy.af.edu::f4595871-4fbd-4477-9748-61b689356812" providerId="AD" clId="Web-{3230EBD1-BC68-4F42-8C99-DB15B48A59D7}" dt="2022-12-05T16:48:09.026" v="121" actId="1076"/>
          <ac:picMkLst>
            <pc:docMk/>
            <pc:sldMk cId="1634268682" sldId="324"/>
            <ac:picMk id="5" creationId="{377C82F1-C46D-38CE-4707-22281B3586A3}"/>
          </ac:picMkLst>
        </pc:picChg>
      </pc:sldChg>
      <pc:sldChg chg="modSp new">
        <pc:chgData name="Singh, Alexander D C1C USAF USAFA CW/CS38" userId="S::c23alexander.singh@afacademy.af.edu::f4595871-4fbd-4477-9748-61b689356812" providerId="AD" clId="Web-{3230EBD1-BC68-4F42-8C99-DB15B48A59D7}" dt="2022-12-05T16:43:17.851" v="53" actId="20577"/>
        <pc:sldMkLst>
          <pc:docMk/>
          <pc:sldMk cId="4280982213" sldId="325"/>
        </pc:sldMkLst>
        <pc:spChg chg="mod">
          <ac:chgData name="Singh, Alexander D C1C USAF USAFA CW/CS38" userId="S::c23alexander.singh@afacademy.af.edu::f4595871-4fbd-4477-9748-61b689356812" providerId="AD" clId="Web-{3230EBD1-BC68-4F42-8C99-DB15B48A59D7}" dt="2022-12-05T16:43:17.851" v="53" actId="20577"/>
          <ac:spMkLst>
            <pc:docMk/>
            <pc:sldMk cId="4280982213" sldId="325"/>
            <ac:spMk id="3" creationId="{8384572C-2591-71DD-DB1B-B6FCC6A2DD6E}"/>
          </ac:spMkLst>
        </pc:spChg>
      </pc:sldChg>
      <pc:sldChg chg="modSp new">
        <pc:chgData name="Singh, Alexander D C1C USAF USAFA CW/CS38" userId="S::c23alexander.singh@afacademy.af.edu::f4595871-4fbd-4477-9748-61b689356812" providerId="AD" clId="Web-{3230EBD1-BC68-4F42-8C99-DB15B48A59D7}" dt="2022-12-05T16:43:29.305" v="71" actId="20577"/>
        <pc:sldMkLst>
          <pc:docMk/>
          <pc:sldMk cId="1169911009" sldId="326"/>
        </pc:sldMkLst>
        <pc:spChg chg="mod">
          <ac:chgData name="Singh, Alexander D C1C USAF USAFA CW/CS38" userId="S::c23alexander.singh@afacademy.af.edu::f4595871-4fbd-4477-9748-61b689356812" providerId="AD" clId="Web-{3230EBD1-BC68-4F42-8C99-DB15B48A59D7}" dt="2022-12-05T16:43:29.305" v="71" actId="20577"/>
          <ac:spMkLst>
            <pc:docMk/>
            <pc:sldMk cId="1169911009" sldId="326"/>
            <ac:spMk id="3" creationId="{B0980E67-DF2E-B928-AAC5-79AF6FFAD08E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145882B7-BAA4-44A8-A7DE-9EE9B188E30E}"/>
    <pc:docChg chg="modSld">
      <pc:chgData name="Hermanson, John C C1C USAF USAFA CW/CS12" userId="S::c23john.hermanson@afacademy.af.edu::6e1403c4-d699-4248-bc27-2e69a5d5b1ff" providerId="AD" clId="Web-{145882B7-BAA4-44A8-A7DE-9EE9B188E30E}" dt="2022-09-30T17:15:47.645" v="136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145882B7-BAA4-44A8-A7DE-9EE9B188E30E}" dt="2022-09-30T17:15:47.645" v="136" actId="1076"/>
        <pc:sldMkLst>
          <pc:docMk/>
          <pc:sldMk cId="4236845653" sldId="302"/>
        </pc:sldMkLst>
        <pc:picChg chg="mod">
          <ac:chgData name="Hermanson, John C C1C USAF USAFA CW/CS12" userId="S::c23john.hermanson@afacademy.af.edu::6e1403c4-d699-4248-bc27-2e69a5d5b1ff" providerId="AD" clId="Web-{145882B7-BAA4-44A8-A7DE-9EE9B188E30E}" dt="2022-09-30T17:15:34.379" v="134" actId="1076"/>
          <ac:picMkLst>
            <pc:docMk/>
            <pc:sldMk cId="4236845653" sldId="302"/>
            <ac:picMk id="5" creationId="{95786D11-FFF7-757C-14A7-D1EC693CA1F5}"/>
          </ac:picMkLst>
        </pc:picChg>
        <pc:picChg chg="add mod">
          <ac:chgData name="Hermanson, John C C1C USAF USAFA CW/CS12" userId="S::c23john.hermanson@afacademy.af.edu::6e1403c4-d699-4248-bc27-2e69a5d5b1ff" providerId="AD" clId="Web-{145882B7-BAA4-44A8-A7DE-9EE9B188E30E}" dt="2022-09-30T17:15:47.645" v="136" actId="1076"/>
          <ac:picMkLst>
            <pc:docMk/>
            <pc:sldMk cId="4236845653" sldId="302"/>
            <ac:picMk id="6" creationId="{1D8D0374-78B2-487B-16F5-01BD1830BB8A}"/>
          </ac:picMkLst>
        </pc:picChg>
      </pc:sldChg>
      <pc:sldChg chg="addSp modSp">
        <pc:chgData name="Hermanson, John C C1C USAF USAFA CW/CS12" userId="S::c23john.hermanson@afacademy.af.edu::6e1403c4-d699-4248-bc27-2e69a5d5b1ff" providerId="AD" clId="Web-{145882B7-BAA4-44A8-A7DE-9EE9B188E30E}" dt="2022-09-30T17:14:07.112" v="131" actId="1076"/>
        <pc:sldMkLst>
          <pc:docMk/>
          <pc:sldMk cId="2725076906" sldId="308"/>
        </pc:sldMkLst>
        <pc:spChg chg="mod">
          <ac:chgData name="Hermanson, John C C1C USAF USAFA CW/CS12" userId="S::c23john.hermanson@afacademy.af.edu::6e1403c4-d699-4248-bc27-2e69a5d5b1ff" providerId="AD" clId="Web-{145882B7-BAA4-44A8-A7DE-9EE9B188E30E}" dt="2022-09-30T17:13:57.206" v="128" actId="20577"/>
          <ac:spMkLst>
            <pc:docMk/>
            <pc:sldMk cId="2725076906" sldId="308"/>
            <ac:spMk id="2" creationId="{6D06415A-8B2C-B0D4-5C19-AF9BCDAA82E1}"/>
          </ac:spMkLst>
        </pc:spChg>
        <pc:picChg chg="add mod">
          <ac:chgData name="Hermanson, John C C1C USAF USAFA CW/CS12" userId="S::c23john.hermanson@afacademy.af.edu::6e1403c4-d699-4248-bc27-2e69a5d5b1ff" providerId="AD" clId="Web-{145882B7-BAA4-44A8-A7DE-9EE9B188E30E}" dt="2022-09-30T17:13:59.503" v="129" actId="1076"/>
          <ac:picMkLst>
            <pc:docMk/>
            <pc:sldMk cId="2725076906" sldId="308"/>
            <ac:picMk id="5" creationId="{95CFBB43-BB57-CA07-A70A-8B6414F8EB77}"/>
          </ac:picMkLst>
        </pc:picChg>
        <pc:picChg chg="add mod">
          <ac:chgData name="Hermanson, John C C1C USAF USAFA CW/CS12" userId="S::c23john.hermanson@afacademy.af.edu::6e1403c4-d699-4248-bc27-2e69a5d5b1ff" providerId="AD" clId="Web-{145882B7-BAA4-44A8-A7DE-9EE9B188E30E}" dt="2022-09-30T17:14:02.706" v="130" actId="1076"/>
          <ac:picMkLst>
            <pc:docMk/>
            <pc:sldMk cId="2725076906" sldId="308"/>
            <ac:picMk id="6" creationId="{B7F06559-C517-F313-0903-F51E344E790E}"/>
          </ac:picMkLst>
        </pc:picChg>
        <pc:picChg chg="add mod">
          <ac:chgData name="Hermanson, John C C1C USAF USAFA CW/CS12" userId="S::c23john.hermanson@afacademy.af.edu::6e1403c4-d699-4248-bc27-2e69a5d5b1ff" providerId="AD" clId="Web-{145882B7-BAA4-44A8-A7DE-9EE9B188E30E}" dt="2022-09-30T17:14:07.112" v="131" actId="1076"/>
          <ac:picMkLst>
            <pc:docMk/>
            <pc:sldMk cId="2725076906" sldId="308"/>
            <ac:picMk id="7" creationId="{F450B01D-5B48-3D3C-038E-42DE1BD76C98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6EB7A834-065E-12A7-CDEC-EC849F5CAF5E}"/>
    <pc:docChg chg="modSld">
      <pc:chgData name="Henry, Quinn A C1C USAF USAFA CW/CS14" userId="S::c23quinn.henry@afacademy.af.edu::082a7edf-e859-4c54-ba07-d7d61e8984d1" providerId="AD" clId="Web-{6EB7A834-065E-12A7-CDEC-EC849F5CAF5E}" dt="2022-11-01T20:55:08.735" v="73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6EB7A834-065E-12A7-CDEC-EC849F5CAF5E}" dt="2022-11-01T20:55:02.360" v="72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6EB7A834-065E-12A7-CDEC-EC849F5CAF5E}" dt="2022-11-01T20:55:02.360" v="72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6EB7A834-065E-12A7-CDEC-EC849F5CAF5E}" dt="2022-11-01T20:55:08.735" v="73" actId="20577"/>
        <pc:sldMkLst>
          <pc:docMk/>
          <pc:sldMk cId="0" sldId="280"/>
        </pc:sldMkLst>
        <pc:spChg chg="mod">
          <ac:chgData name="Henry, Quinn A C1C USAF USAFA CW/CS14" userId="S::c23quinn.henry@afacademy.af.edu::082a7edf-e859-4c54-ba07-d7d61e8984d1" providerId="AD" clId="Web-{6EB7A834-065E-12A7-CDEC-EC849F5CAF5E}" dt="2022-11-01T20:55:08.735" v="73" actId="20577"/>
          <ac:spMkLst>
            <pc:docMk/>
            <pc:sldMk cId="0" sldId="280"/>
            <ac:spMk id="298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6EB7A834-065E-12A7-CDEC-EC849F5CAF5E}" dt="2022-11-01T20:48:55.371" v="71" actId="1076"/>
        <pc:sldMkLst>
          <pc:docMk/>
          <pc:sldMk cId="1160595726" sldId="310"/>
        </pc:sldMkLst>
        <pc:spChg chg="mod">
          <ac:chgData name="Henry, Quinn A C1C USAF USAFA CW/CS14" userId="S::c23quinn.henry@afacademy.af.edu::082a7edf-e859-4c54-ba07-d7d61e8984d1" providerId="AD" clId="Web-{6EB7A834-065E-12A7-CDEC-EC849F5CAF5E}" dt="2022-11-01T20:48:55.371" v="71" actId="1076"/>
          <ac:spMkLst>
            <pc:docMk/>
            <pc:sldMk cId="1160595726" sldId="310"/>
            <ac:spMk id="2" creationId="{02DC78E6-6849-EC7B-1831-3AE7FC569030}"/>
          </ac:spMkLst>
        </pc:spChg>
        <pc:picChg chg="mod">
          <ac:chgData name="Henry, Quinn A C1C USAF USAFA CW/CS14" userId="S::c23quinn.henry@afacademy.af.edu::082a7edf-e859-4c54-ba07-d7d61e8984d1" providerId="AD" clId="Web-{6EB7A834-065E-12A7-CDEC-EC849F5CAF5E}" dt="2022-11-01T20:48:45.449" v="70" actId="14100"/>
          <ac:picMkLst>
            <pc:docMk/>
            <pc:sldMk cId="1160595726" sldId="310"/>
            <ac:picMk id="6" creationId="{FB50DFE2-99F5-39DE-04A9-18A69A75C658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F8580567-0EA5-477D-B9EB-4B1675A01D0B}"/>
    <pc:docChg chg="modSld">
      <pc:chgData name="Hermanson, John C C1C USAF USAFA CW/CS12" userId="S::c23john.hermanson@afacademy.af.edu::6e1403c4-d699-4248-bc27-2e69a5d5b1ff" providerId="AD" clId="Web-{F8580567-0EA5-477D-B9EB-4B1675A01D0B}" dt="2022-11-03T16:11:41.186" v="8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F8580567-0EA5-477D-B9EB-4B1675A01D0B}" dt="2022-11-03T16:11:41.186" v="8" actId="1076"/>
        <pc:sldMkLst>
          <pc:docMk/>
          <pc:sldMk cId="389531703" sldId="322"/>
        </pc:sldMkLst>
        <pc:picChg chg="mod">
          <ac:chgData name="Hermanson, John C C1C USAF USAFA CW/CS12" userId="S::c23john.hermanson@afacademy.af.edu::6e1403c4-d699-4248-bc27-2e69a5d5b1ff" providerId="AD" clId="Web-{F8580567-0EA5-477D-B9EB-4B1675A01D0B}" dt="2022-11-03T16:11:41.186" v="8" actId="1076"/>
          <ac:picMkLst>
            <pc:docMk/>
            <pc:sldMk cId="389531703" sldId="322"/>
            <ac:picMk id="5" creationId="{2F1D05FC-D802-5333-0517-183A125DE805}"/>
          </ac:picMkLst>
        </pc:picChg>
        <pc:picChg chg="add mod">
          <ac:chgData name="Hermanson, John C C1C USAF USAFA CW/CS12" userId="S::c23john.hermanson@afacademy.af.edu::6e1403c4-d699-4248-bc27-2e69a5d5b1ff" providerId="AD" clId="Web-{F8580567-0EA5-477D-B9EB-4B1675A01D0B}" dt="2022-11-03T16:11:15.763" v="4" actId="1076"/>
          <ac:picMkLst>
            <pc:docMk/>
            <pc:sldMk cId="389531703" sldId="322"/>
            <ac:picMk id="6" creationId="{1362170A-6A0C-AB75-B45C-1335368E3A11}"/>
          </ac:picMkLst>
        </pc:picChg>
      </pc:sldChg>
    </pc:docChg>
  </pc:docChgLst>
  <pc:docChgLst>
    <pc:chgData name="Pak, Nathan M C1C USAF USAFA CW/CS18" userId="S::c23nathan.pak@afacademy.af.edu::8195bfbc-b960-4083-853b-1bce3bf837c7" providerId="AD" clId="Web-{70057C38-DFE8-6318-8C5A-233F92CDE57B}"/>
    <pc:docChg chg="addSld delSld modSld">
      <pc:chgData name="Pak, Nathan M C1C USAF USAFA CW/CS18" userId="S::c23nathan.pak@afacademy.af.edu::8195bfbc-b960-4083-853b-1bce3bf837c7" providerId="AD" clId="Web-{70057C38-DFE8-6318-8C5A-233F92CDE57B}" dt="2022-09-06T16:44:16.631" v="267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70057C38-DFE8-6318-8C5A-233F92CDE57B}" dt="2022-09-06T16:27:59.075" v="70" actId="20577"/>
        <pc:sldMkLst>
          <pc:docMk/>
          <pc:sldMk cId="0" sldId="263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27:59.075" v="70" actId="20577"/>
          <ac:spMkLst>
            <pc:docMk/>
            <pc:sldMk cId="0" sldId="263"/>
            <ac:spMk id="146" creationId="{00000000-0000-0000-0000-000000000000}"/>
          </ac:spMkLst>
        </pc:spChg>
      </pc:sldChg>
      <pc:sldChg chg="addSp delSp modSp del">
        <pc:chgData name="Pak, Nathan M C1C USAF USAFA CW/CS18" userId="S::c23nathan.pak@afacademy.af.edu::8195bfbc-b960-4083-853b-1bce3bf837c7" providerId="AD" clId="Web-{70057C38-DFE8-6318-8C5A-233F92CDE57B}" dt="2022-09-06T16:36:32.721" v="206"/>
        <pc:sldMkLst>
          <pc:docMk/>
          <pc:sldMk cId="210669297" sldId="289"/>
        </pc:sldMkLst>
        <pc:spChg chg="add del mod">
          <ac:chgData name="Pak, Nathan M C1C USAF USAFA CW/CS18" userId="S::c23nathan.pak@afacademy.af.edu::8195bfbc-b960-4083-853b-1bce3bf837c7" providerId="AD" clId="Web-{70057C38-DFE8-6318-8C5A-233F92CDE57B}" dt="2022-09-06T16:36:15.752" v="202"/>
          <ac:spMkLst>
            <pc:docMk/>
            <pc:sldMk cId="210669297" sldId="289"/>
            <ac:spMk id="3" creationId="{FAD55449-83E0-BE02-0B8C-0C8AD41A85C2}"/>
          </ac:spMkLst>
        </pc:spChg>
        <pc:spChg chg="add del">
          <ac:chgData name="Pak, Nathan M C1C USAF USAFA CW/CS18" userId="S::c23nathan.pak@afacademy.af.edu::8195bfbc-b960-4083-853b-1bce3bf837c7" providerId="AD" clId="Web-{70057C38-DFE8-6318-8C5A-233F92CDE57B}" dt="2022-09-06T16:36:13.549" v="201"/>
          <ac:spMkLst>
            <pc:docMk/>
            <pc:sldMk cId="210669297" sldId="289"/>
            <ac:spMk id="5" creationId="{84AD7704-A114-C482-6A47-0ED634AE444A}"/>
          </ac:spMkLst>
        </pc:spChg>
        <pc:spChg chg="add mod">
          <ac:chgData name="Pak, Nathan M C1C USAF USAFA CW/CS18" userId="S::c23nathan.pak@afacademy.af.edu::8195bfbc-b960-4083-853b-1bce3bf837c7" providerId="AD" clId="Web-{70057C38-DFE8-6318-8C5A-233F92CDE57B}" dt="2022-09-06T16:36:19.908" v="205" actId="20577"/>
          <ac:spMkLst>
            <pc:docMk/>
            <pc:sldMk cId="210669297" sldId="289"/>
            <ac:spMk id="7" creationId="{0E1CAD3E-EDC0-0321-7BA5-0396720D93D7}"/>
          </ac:spMkLst>
        </pc:spChg>
        <pc:spChg chg="del mod">
          <ac:chgData name="Pak, Nathan M C1C USAF USAFA CW/CS18" userId="S::c23nathan.pak@afacademy.af.edu::8195bfbc-b960-4083-853b-1bce3bf837c7" providerId="AD" clId="Web-{70057C38-DFE8-6318-8C5A-233F92CDE57B}" dt="2022-09-06T16:36:10.455" v="199"/>
          <ac:spMkLst>
            <pc:docMk/>
            <pc:sldMk cId="210669297" sldId="289"/>
            <ac:spMk id="164" creationId="{00000000-0000-0000-0000-000000000000}"/>
          </ac:spMkLst>
        </pc:spChg>
      </pc:sldChg>
      <pc:sldChg chg="modSp add replId">
        <pc:chgData name="Pak, Nathan M C1C USAF USAFA CW/CS18" userId="S::c23nathan.pak@afacademy.af.edu::8195bfbc-b960-4083-853b-1bce3bf837c7" providerId="AD" clId="Web-{70057C38-DFE8-6318-8C5A-233F92CDE57B}" dt="2022-09-06T16:39:56.895" v="233" actId="20577"/>
        <pc:sldMkLst>
          <pc:docMk/>
          <pc:sldMk cId="1382978092" sldId="296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39:56.895" v="233" actId="20577"/>
          <ac:spMkLst>
            <pc:docMk/>
            <pc:sldMk cId="1382978092" sldId="296"/>
            <ac:spMk id="2" creationId="{8E40806D-67BA-4F1F-74F0-B84FAD95653E}"/>
          </ac:spMkLst>
        </pc:spChg>
        <pc:spChg chg="mod">
          <ac:chgData name="Pak, Nathan M C1C USAF USAFA CW/CS18" userId="S::c23nathan.pak@afacademy.af.edu::8195bfbc-b960-4083-853b-1bce3bf837c7" providerId="AD" clId="Web-{70057C38-DFE8-6318-8C5A-233F92CDE57B}" dt="2022-09-06T16:36:45.940" v="208" actId="20577"/>
          <ac:spMkLst>
            <pc:docMk/>
            <pc:sldMk cId="1382978092" sldId="296"/>
            <ac:spMk id="3" creationId="{88B069F8-612F-7E85-2ABA-DE24A69B03C2}"/>
          </ac:spMkLst>
        </pc:spChg>
      </pc:sldChg>
      <pc:sldChg chg="modSp new del">
        <pc:chgData name="Pak, Nathan M C1C USAF USAFA CW/CS18" userId="S::c23nathan.pak@afacademy.af.edu::8195bfbc-b960-4083-853b-1bce3bf837c7" providerId="AD" clId="Web-{70057C38-DFE8-6318-8C5A-233F92CDE57B}" dt="2022-09-06T16:35:00.439" v="167"/>
        <pc:sldMkLst>
          <pc:docMk/>
          <pc:sldMk cId="1972199277" sldId="296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34:59.564" v="166" actId="20577"/>
          <ac:spMkLst>
            <pc:docMk/>
            <pc:sldMk cId="1972199277" sldId="296"/>
            <ac:spMk id="3" creationId="{071C4D4D-8B25-0BB3-0AC1-1736F725C560}"/>
          </ac:spMkLst>
        </pc:spChg>
      </pc:sldChg>
      <pc:sldChg chg="modSp add replId">
        <pc:chgData name="Pak, Nathan M C1C USAF USAFA CW/CS18" userId="S::c23nathan.pak@afacademy.af.edu::8195bfbc-b960-4083-853b-1bce3bf837c7" providerId="AD" clId="Web-{70057C38-DFE8-6318-8C5A-233F92CDE57B}" dt="2022-09-06T16:44:16.631" v="267" actId="20577"/>
        <pc:sldMkLst>
          <pc:docMk/>
          <pc:sldMk cId="322466363" sldId="297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44:16.631" v="267" actId="20577"/>
          <ac:spMkLst>
            <pc:docMk/>
            <pc:sldMk cId="322466363" sldId="297"/>
            <ac:spMk id="2" creationId="{8E40806D-67BA-4F1F-74F0-B84FAD95653E}"/>
          </ac:spMkLst>
        </pc:spChg>
        <pc:spChg chg="mod">
          <ac:chgData name="Pak, Nathan M C1C USAF USAFA CW/CS18" userId="S::c23nathan.pak@afacademy.af.edu::8195bfbc-b960-4083-853b-1bce3bf837c7" providerId="AD" clId="Web-{70057C38-DFE8-6318-8C5A-233F92CDE57B}" dt="2022-09-06T16:40:29.395" v="244" actId="20577"/>
          <ac:spMkLst>
            <pc:docMk/>
            <pc:sldMk cId="322466363" sldId="297"/>
            <ac:spMk id="3" creationId="{88B069F8-612F-7E85-2ABA-DE24A69B03C2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F862E93D-7E66-59E3-A717-A56FC2FCE182}"/>
    <pc:docChg chg="modSld">
      <pc:chgData name="Pak, Nathan M C1C USAF USAFA CW/CS18" userId="S::c23nathan.pak@afacademy.af.edu::8195bfbc-b960-4083-853b-1bce3bf837c7" providerId="AD" clId="Web-{F862E93D-7E66-59E3-A717-A56FC2FCE182}" dt="2022-11-07T16:44:04.217" v="90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F862E93D-7E66-59E3-A717-A56FC2FCE182}" dt="2022-11-07T16:44:04.217" v="90" actId="20577"/>
        <pc:sldMkLst>
          <pc:docMk/>
          <pc:sldMk cId="0" sldId="275"/>
        </pc:sldMkLst>
        <pc:spChg chg="mod">
          <ac:chgData name="Pak, Nathan M C1C USAF USAFA CW/CS18" userId="S::c23nathan.pak@afacademy.af.edu::8195bfbc-b960-4083-853b-1bce3bf837c7" providerId="AD" clId="Web-{F862E93D-7E66-59E3-A717-A56FC2FCE182}" dt="2022-11-07T16:44:04.217" v="90" actId="20577"/>
          <ac:spMkLst>
            <pc:docMk/>
            <pc:sldMk cId="0" sldId="275"/>
            <ac:spMk id="257" creationId="{00000000-0000-0000-0000-000000000000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1E29152C-4579-4CAD-BE71-3B35CA018AF2}"/>
    <pc:docChg chg="modSld">
      <pc:chgData name="Singh, Alexander D C1C USAF USAFA CW/CS38" userId="S::c23alexander.singh@afacademy.af.edu::f4595871-4fbd-4477-9748-61b689356812" providerId="AD" clId="Web-{1E29152C-4579-4CAD-BE71-3B35CA018AF2}" dt="2022-11-03T15:13:11.409" v="59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1E29152C-4579-4CAD-BE71-3B35CA018AF2}" dt="2022-11-03T15:13:11.409" v="59" actId="20577"/>
        <pc:sldMkLst>
          <pc:docMk/>
          <pc:sldMk cId="800107051" sldId="312"/>
        </pc:sldMkLst>
        <pc:spChg chg="mod">
          <ac:chgData name="Singh, Alexander D C1C USAF USAFA CW/CS38" userId="S::c23alexander.singh@afacademy.af.edu::f4595871-4fbd-4477-9748-61b689356812" providerId="AD" clId="Web-{1E29152C-4579-4CAD-BE71-3B35CA018AF2}" dt="2022-11-03T15:13:11.409" v="59" actId="20577"/>
          <ac:spMkLst>
            <pc:docMk/>
            <pc:sldMk cId="800107051" sldId="312"/>
            <ac:spMk id="2" creationId="{66EDA4E2-DF28-53AE-1E45-5A5176D93EFF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4BA01AF4-097A-4AB5-AA82-FB9A89E40EC5}"/>
    <pc:docChg chg="modSld">
      <pc:chgData name="Hermanson, John C C1C USAF USAFA CW/CS12" userId="S::c23john.hermanson@afacademy.af.edu::6e1403c4-d699-4248-bc27-2e69a5d5b1ff" providerId="AD" clId="Web-{4BA01AF4-097A-4AB5-AA82-FB9A89E40EC5}" dt="2022-09-06T16:31:41.242" v="1093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4BA01AF4-097A-4AB5-AA82-FB9A89E40EC5}" dt="2022-09-06T16:14:37.960" v="11" actId="20577"/>
        <pc:sldMkLst>
          <pc:docMk/>
          <pc:sldMk cId="0" sldId="257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14:37.960" v="11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9:30.381" v="1091" actId="20577"/>
        <pc:sldMkLst>
          <pc:docMk/>
          <pc:sldMk cId="0" sldId="258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9:30.381" v="1091" actId="20577"/>
          <ac:spMkLst>
            <pc:docMk/>
            <pc:sldMk cId="0" sldId="258"/>
            <ac:spMk id="97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31:41.242" v="1093" actId="20577"/>
        <pc:sldMkLst>
          <pc:docMk/>
          <pc:sldMk cId="0" sldId="263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31:41.242" v="1093" actId="20577"/>
          <ac:spMkLst>
            <pc:docMk/>
            <pc:sldMk cId="0" sldId="263"/>
            <ac:spMk id="146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2:48.672" v="501" actId="20577"/>
        <pc:sldMkLst>
          <pc:docMk/>
          <pc:sldMk cId="0" sldId="265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2:48.672" v="501" actId="20577"/>
          <ac:spMkLst>
            <pc:docMk/>
            <pc:sldMk cId="0" sldId="265"/>
            <ac:spMk id="164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3:38.313" v="504" actId="20577"/>
        <pc:sldMkLst>
          <pc:docMk/>
          <pc:sldMk cId="0" sldId="275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3:38.313" v="504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3:43.719" v="505" actId="20577"/>
        <pc:sldMkLst>
          <pc:docMk/>
          <pc:sldMk cId="0" sldId="280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3:43.719" v="505" actId="20577"/>
          <ac:spMkLst>
            <pc:docMk/>
            <pc:sldMk cId="0" sldId="280"/>
            <ac:spMk id="298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31:32.305" v="1092" actId="20577"/>
        <pc:sldMkLst>
          <pc:docMk/>
          <pc:sldMk cId="210669297" sldId="289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31:32.305" v="1092" actId="20577"/>
          <ac:spMkLst>
            <pc:docMk/>
            <pc:sldMk cId="210669297" sldId="289"/>
            <ac:spMk id="164" creationId="{00000000-0000-0000-0000-000000000000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DA5981F4-7A34-8D1B-2D5C-DDA59AD49D16}"/>
    <pc:docChg chg="modSld">
      <pc:chgData name="Henry, Quinn A C1C USAF USAFA CW/CS14" userId="S::c23quinn.henry@afacademy.af.edu::082a7edf-e859-4c54-ba07-d7d61e8984d1" providerId="AD" clId="Web-{DA5981F4-7A34-8D1B-2D5C-DDA59AD49D16}" dt="2022-11-14T17:20:10.236" v="116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DA5981F4-7A34-8D1B-2D5C-DDA59AD49D16}" dt="2022-11-14T17:19:36.611" v="114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19:36.611" v="114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14:40.841" v="2" actId="1076"/>
        <pc:sldMkLst>
          <pc:docMk/>
          <pc:sldMk cId="1560606005" sldId="295"/>
        </pc:sldMkLst>
        <pc:picChg chg="mod">
          <ac:chgData name="Henry, Quinn A C1C USAF USAFA CW/CS14" userId="S::c23quinn.henry@afacademy.af.edu::082a7edf-e859-4c54-ba07-d7d61e8984d1" providerId="AD" clId="Web-{DA5981F4-7A34-8D1B-2D5C-DDA59AD49D16}" dt="2022-11-14T17:14:40.841" v="2" actId="1076"/>
          <ac:picMkLst>
            <pc:docMk/>
            <pc:sldMk cId="1560606005" sldId="295"/>
            <ac:picMk id="6" creationId="{17EA4097-0E95-0867-DA63-79B0434D15CC}"/>
          </ac:picMkLst>
        </pc:pic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20:10.236" v="116" actId="20577"/>
        <pc:sldMkLst>
          <pc:docMk/>
          <pc:sldMk cId="1518859150" sldId="301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20:10.236" v="116" actId="20577"/>
          <ac:spMkLst>
            <pc:docMk/>
            <pc:sldMk cId="1518859150" sldId="301"/>
            <ac:spMk id="2" creationId="{5C08D9F2-9FCD-6E1D-3C72-D34A8427A6C1}"/>
          </ac:spMkLst>
        </pc:sp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15:55.014" v="39" actId="20577"/>
        <pc:sldMkLst>
          <pc:docMk/>
          <pc:sldMk cId="3334467246" sldId="318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15:55.014" v="39" actId="20577"/>
          <ac:spMkLst>
            <pc:docMk/>
            <pc:sldMk cId="3334467246" sldId="318"/>
            <ac:spMk id="2" creationId="{74E7BECC-C08D-3CE0-1805-8232DECC2C59}"/>
          </ac:spMkLst>
        </pc:spChg>
        <pc:picChg chg="mod">
          <ac:chgData name="Henry, Quinn A C1C USAF USAFA CW/CS14" userId="S::c23quinn.henry@afacademy.af.edu::082a7edf-e859-4c54-ba07-d7d61e8984d1" providerId="AD" clId="Web-{DA5981F4-7A34-8D1B-2D5C-DDA59AD49D16}" dt="2022-11-14T17:15:39.404" v="33" actId="1076"/>
          <ac:picMkLst>
            <pc:docMk/>
            <pc:sldMk cId="3334467246" sldId="318"/>
            <ac:picMk id="5" creationId="{AB10FB1C-FBEA-A141-EF58-292F3EBC40E7}"/>
          </ac:picMkLst>
        </pc:pic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17:03.421" v="64" actId="20577"/>
        <pc:sldMkLst>
          <pc:docMk/>
          <pc:sldMk cId="2285192089" sldId="320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17:03.421" v="64" actId="20577"/>
          <ac:spMkLst>
            <pc:docMk/>
            <pc:sldMk cId="2285192089" sldId="320"/>
            <ac:spMk id="3" creationId="{AF90FE6C-EF16-B356-6625-55881C5B4610}"/>
          </ac:spMkLst>
        </pc:spChg>
        <pc:picChg chg="mod">
          <ac:chgData name="Henry, Quinn A C1C USAF USAFA CW/CS14" userId="S::c23quinn.henry@afacademy.af.edu::082a7edf-e859-4c54-ba07-d7d61e8984d1" providerId="AD" clId="Web-{DA5981F4-7A34-8D1B-2D5C-DDA59AD49D16}" dt="2022-11-14T17:16:13.483" v="58" actId="1076"/>
          <ac:picMkLst>
            <pc:docMk/>
            <pc:sldMk cId="2285192089" sldId="320"/>
            <ac:picMk id="6" creationId="{6A33110D-3E1F-2087-7D94-B1B8B0747ED3}"/>
          </ac:picMkLst>
        </pc:picChg>
      </pc:sldChg>
    </pc:docChg>
  </pc:docChgLst>
  <pc:docChgLst>
    <pc:chgData name="Singh, Alexander D C1C USAF USAFA CW/CS38" userId="S::c23alexander.singh@afacademy.af.edu::f4595871-4fbd-4477-9748-61b689356812" providerId="AD" clId="Web-{4E04F6D8-039E-84FC-CF4C-B0F901B3BFA7}"/>
    <pc:docChg chg="modSld">
      <pc:chgData name="Singh, Alexander D C1C USAF USAFA CW/CS38" userId="S::c23alexander.singh@afacademy.af.edu::f4595871-4fbd-4477-9748-61b689356812" providerId="AD" clId="Web-{4E04F6D8-039E-84FC-CF4C-B0F901B3BFA7}" dt="2022-08-31T16:50:27.201" v="542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4E04F6D8-039E-84FC-CF4C-B0F901B3BFA7}" dt="2022-08-31T16:50:27.201" v="542" actId="20577"/>
        <pc:sldMkLst>
          <pc:docMk/>
          <pc:sldMk cId="0" sldId="275"/>
        </pc:sldMkLst>
        <pc:spChg chg="mod">
          <ac:chgData name="Singh, Alexander D C1C USAF USAFA CW/CS38" userId="S::c23alexander.singh@afacademy.af.edu::f4595871-4fbd-4477-9748-61b689356812" providerId="AD" clId="Web-{4E04F6D8-039E-84FC-CF4C-B0F901B3BFA7}" dt="2022-08-31T16:50:27.201" v="542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Singh, Alexander D C1C USAF USAFA CW/CS38" userId="S::c23alexander.singh@afacademy.af.edu::f4595871-4fbd-4477-9748-61b689356812" providerId="AD" clId="Web-{4E04F6D8-039E-84FC-CF4C-B0F901B3BFA7}" dt="2022-08-31T16:44:08.369" v="302" actId="20577"/>
        <pc:sldMkLst>
          <pc:docMk/>
          <pc:sldMk cId="0" sldId="280"/>
        </pc:sldMkLst>
        <pc:spChg chg="mod">
          <ac:chgData name="Singh, Alexander D C1C USAF USAFA CW/CS38" userId="S::c23alexander.singh@afacademy.af.edu::f4595871-4fbd-4477-9748-61b689356812" providerId="AD" clId="Web-{4E04F6D8-039E-84FC-CF4C-B0F901B3BFA7}" dt="2022-08-31T16:44:08.369" v="302" actId="20577"/>
          <ac:spMkLst>
            <pc:docMk/>
            <pc:sldMk cId="0" sldId="280"/>
            <ac:spMk id="298" creationId="{00000000-0000-0000-0000-000000000000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108E63AA-A2F9-4AE3-A503-C80385F65311}"/>
    <pc:docChg chg="addSld modSld">
      <pc:chgData name="Hermanson, John C C1C USAF USAFA CW/CS12" userId="S::c23john.hermanson@afacademy.af.edu::6e1403c4-d699-4248-bc27-2e69a5d5b1ff" providerId="AD" clId="Web-{108E63AA-A2F9-4AE3-A503-C80385F65311}" dt="2022-11-03T16:06:36.025" v="20" actId="1076"/>
      <pc:docMkLst>
        <pc:docMk/>
      </pc:docMkLst>
      <pc:sldChg chg="addSp modSp new">
        <pc:chgData name="Hermanson, John C C1C USAF USAFA CW/CS12" userId="S::c23john.hermanson@afacademy.af.edu::6e1403c4-d699-4248-bc27-2e69a5d5b1ff" providerId="AD" clId="Web-{108E63AA-A2F9-4AE3-A503-C80385F65311}" dt="2022-11-03T16:06:36.025" v="20" actId="1076"/>
        <pc:sldMkLst>
          <pc:docMk/>
          <pc:sldMk cId="2285192089" sldId="320"/>
        </pc:sldMkLst>
        <pc:spChg chg="mod">
          <ac:chgData name="Hermanson, John C C1C USAF USAFA CW/CS12" userId="S::c23john.hermanson@afacademy.af.edu::6e1403c4-d699-4248-bc27-2e69a5d5b1ff" providerId="AD" clId="Web-{108E63AA-A2F9-4AE3-A503-C80385F65311}" dt="2022-11-03T16:06:26.416" v="17" actId="20577"/>
          <ac:spMkLst>
            <pc:docMk/>
            <pc:sldMk cId="2285192089" sldId="320"/>
            <ac:spMk id="3" creationId="{AF90FE6C-EF16-B356-6625-55881C5B4610}"/>
          </ac:spMkLst>
        </pc:spChg>
        <pc:picChg chg="add mod">
          <ac:chgData name="Hermanson, John C C1C USAF USAFA CW/CS12" userId="S::c23john.hermanson@afacademy.af.edu::6e1403c4-d699-4248-bc27-2e69a5d5b1ff" providerId="AD" clId="Web-{108E63AA-A2F9-4AE3-A503-C80385F65311}" dt="2022-11-03T16:06:36.025" v="20" actId="1076"/>
          <ac:picMkLst>
            <pc:docMk/>
            <pc:sldMk cId="2285192089" sldId="320"/>
            <ac:picMk id="5" creationId="{B9745FE2-EFE8-638E-501F-8764BE305D5B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07302952-5825-4F42-BA76-29DFB718CBC4}"/>
    <pc:docChg chg="modSld sldOrd">
      <pc:chgData name="Hermanson, John C C1C USAF USAFA CW/CS12" userId="S::c23john.hermanson@afacademy.af.edu::6e1403c4-d699-4248-bc27-2e69a5d5b1ff" providerId="AD" clId="Web-{07302952-5825-4F42-BA76-29DFB718CBC4}" dt="2023-02-02T17:36:44.122" v="353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07302952-5825-4F42-BA76-29DFB718CBC4}" dt="2023-02-02T17:19:05.748" v="86" actId="20577"/>
        <pc:sldMkLst>
          <pc:docMk/>
          <pc:sldMk cId="0" sldId="257"/>
        </pc:sldMkLst>
        <pc:spChg chg="mod">
          <ac:chgData name="Hermanson, John C C1C USAF USAFA CW/CS12" userId="S::c23john.hermanson@afacademy.af.edu::6e1403c4-d699-4248-bc27-2e69a5d5b1ff" providerId="AD" clId="Web-{07302952-5825-4F42-BA76-29DFB718CBC4}" dt="2023-02-02T17:19:05.748" v="86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07302952-5825-4F42-BA76-29DFB718CBC4}" dt="2023-02-02T17:36:44.122" v="353" actId="20577"/>
        <pc:sldMkLst>
          <pc:docMk/>
          <pc:sldMk cId="0" sldId="275"/>
        </pc:sldMkLst>
        <pc:spChg chg="mod">
          <ac:chgData name="Hermanson, John C C1C USAF USAFA CW/CS12" userId="S::c23john.hermanson@afacademy.af.edu::6e1403c4-d699-4248-bc27-2e69a5d5b1ff" providerId="AD" clId="Web-{07302952-5825-4F42-BA76-29DFB718CBC4}" dt="2023-02-02T17:36:44.122" v="353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07302952-5825-4F42-BA76-29DFB718CBC4}" dt="2023-02-02T16:53:55.041" v="21" actId="20577"/>
        <pc:sldMkLst>
          <pc:docMk/>
          <pc:sldMk cId="164131365" sldId="342"/>
        </pc:sldMkLst>
        <pc:spChg chg="mod">
          <ac:chgData name="Hermanson, John C C1C USAF USAFA CW/CS12" userId="S::c23john.hermanson@afacademy.af.edu::6e1403c4-d699-4248-bc27-2e69a5d5b1ff" providerId="AD" clId="Web-{07302952-5825-4F42-BA76-29DFB718CBC4}" dt="2023-02-02T16:53:55.041" v="21" actId="20577"/>
          <ac:spMkLst>
            <pc:docMk/>
            <pc:sldMk cId="164131365" sldId="342"/>
            <ac:spMk id="2" creationId="{5C77D42B-86C9-A99F-9B5C-902151B73E4F}"/>
          </ac:spMkLst>
        </pc:spChg>
      </pc:sldChg>
      <pc:sldChg chg="ord">
        <pc:chgData name="Hermanson, John C C1C USAF USAFA CW/CS12" userId="S::c23john.hermanson@afacademy.af.edu::6e1403c4-d699-4248-bc27-2e69a5d5b1ff" providerId="AD" clId="Web-{07302952-5825-4F42-BA76-29DFB718CBC4}" dt="2023-02-02T17:25:46.019" v="301"/>
        <pc:sldMkLst>
          <pc:docMk/>
          <pc:sldMk cId="3009605363" sldId="345"/>
        </pc:sldMkLst>
      </pc:sldChg>
    </pc:docChg>
  </pc:docChgLst>
  <pc:docChgLst>
    <pc:chgData name="Pak, Nathan M C1C USAF USAFA CW/CS18" userId="S::c23nathan.pak@afacademy.af.edu::8195bfbc-b960-4083-853b-1bce3bf837c7" providerId="AD" clId="Web-{3B93D9B2-6A59-2E4C-7550-51A4362525E5}"/>
    <pc:docChg chg="addSld modSld sldOrd">
      <pc:chgData name="Pak, Nathan M C1C USAF USAFA CW/CS18" userId="S::c23nathan.pak@afacademy.af.edu::8195bfbc-b960-4083-853b-1bce3bf837c7" providerId="AD" clId="Web-{3B93D9B2-6A59-2E4C-7550-51A4362525E5}" dt="2023-02-05T21:45:26.264" v="164" actId="20577"/>
      <pc:docMkLst>
        <pc:docMk/>
      </pc:docMkLst>
      <pc:sldChg chg="addSp delSp modSp ord">
        <pc:chgData name="Pak, Nathan M C1C USAF USAFA CW/CS18" userId="S::c23nathan.pak@afacademy.af.edu::8195bfbc-b960-4083-853b-1bce3bf837c7" providerId="AD" clId="Web-{3B93D9B2-6A59-2E4C-7550-51A4362525E5}" dt="2023-02-05T21:45:26.264" v="164" actId="20577"/>
        <pc:sldMkLst>
          <pc:docMk/>
          <pc:sldMk cId="3641609723" sldId="346"/>
        </pc:sldMkLst>
        <pc:spChg chg="mod">
          <ac:chgData name="Pak, Nathan M C1C USAF USAFA CW/CS18" userId="S::c23nathan.pak@afacademy.af.edu::8195bfbc-b960-4083-853b-1bce3bf837c7" providerId="AD" clId="Web-{3B93D9B2-6A59-2E4C-7550-51A4362525E5}" dt="2023-02-05T21:45:26.264" v="164" actId="20577"/>
          <ac:spMkLst>
            <pc:docMk/>
            <pc:sldMk cId="3641609723" sldId="346"/>
            <ac:spMk id="2" creationId="{DADCCEA9-0E25-7870-C0C2-C6824AB2C797}"/>
          </ac:spMkLst>
        </pc:spChg>
        <pc:spChg chg="mod">
          <ac:chgData name="Pak, Nathan M C1C USAF USAFA CW/CS18" userId="S::c23nathan.pak@afacademy.af.edu::8195bfbc-b960-4083-853b-1bce3bf837c7" providerId="AD" clId="Web-{3B93D9B2-6A59-2E4C-7550-51A4362525E5}" dt="2023-02-05T21:32:43.820" v="6" actId="20577"/>
          <ac:spMkLst>
            <pc:docMk/>
            <pc:sldMk cId="3641609723" sldId="346"/>
            <ac:spMk id="3" creationId="{EAEA5883-A27A-5445-DCED-72A0A0952141}"/>
          </ac:spMkLst>
        </pc:spChg>
        <pc:picChg chg="add del mod">
          <ac:chgData name="Pak, Nathan M C1C USAF USAFA CW/CS18" userId="S::c23nathan.pak@afacademy.af.edu::8195bfbc-b960-4083-853b-1bce3bf837c7" providerId="AD" clId="Web-{3B93D9B2-6A59-2E4C-7550-51A4362525E5}" dt="2023-02-05T21:36:46.305" v="21"/>
          <ac:picMkLst>
            <pc:docMk/>
            <pc:sldMk cId="3641609723" sldId="346"/>
            <ac:picMk id="5" creationId="{C5F36437-001E-14FB-8778-6CA1A7198240}"/>
          </ac:picMkLst>
        </pc:picChg>
      </pc:sldChg>
      <pc:sldChg chg="addSp delSp modSp new">
        <pc:chgData name="Pak, Nathan M C1C USAF USAFA CW/CS18" userId="S::c23nathan.pak@afacademy.af.edu::8195bfbc-b960-4083-853b-1bce3bf837c7" providerId="AD" clId="Web-{3B93D9B2-6A59-2E4C-7550-51A4362525E5}" dt="2023-02-05T21:37:59.696" v="53" actId="1076"/>
        <pc:sldMkLst>
          <pc:docMk/>
          <pc:sldMk cId="764259022" sldId="350"/>
        </pc:sldMkLst>
        <pc:spChg chg="mod">
          <ac:chgData name="Pak, Nathan M C1C USAF USAFA CW/CS18" userId="S::c23nathan.pak@afacademy.af.edu::8195bfbc-b960-4083-853b-1bce3bf837c7" providerId="AD" clId="Web-{3B93D9B2-6A59-2E4C-7550-51A4362525E5}" dt="2023-02-05T21:37:20.649" v="42" actId="20577"/>
          <ac:spMkLst>
            <pc:docMk/>
            <pc:sldMk cId="764259022" sldId="350"/>
            <ac:spMk id="2" creationId="{1AB825F6-F130-37FC-31B2-89AD482DC2D8}"/>
          </ac:spMkLst>
        </pc:spChg>
        <pc:spChg chg="mod">
          <ac:chgData name="Pak, Nathan M C1C USAF USAFA CW/CS18" userId="S::c23nathan.pak@afacademy.af.edu::8195bfbc-b960-4083-853b-1bce3bf837c7" providerId="AD" clId="Web-{3B93D9B2-6A59-2E4C-7550-51A4362525E5}" dt="2023-02-05T21:37:01.586" v="32" actId="20577"/>
          <ac:spMkLst>
            <pc:docMk/>
            <pc:sldMk cId="764259022" sldId="350"/>
            <ac:spMk id="3" creationId="{A7873B27-CBD5-835E-84D4-88298D9D501C}"/>
          </ac:spMkLst>
        </pc:spChg>
        <pc:picChg chg="add del mod">
          <ac:chgData name="Pak, Nathan M C1C USAF USAFA CW/CS18" userId="S::c23nathan.pak@afacademy.af.edu::8195bfbc-b960-4083-853b-1bce3bf837c7" providerId="AD" clId="Web-{3B93D9B2-6A59-2E4C-7550-51A4362525E5}" dt="2023-02-05T21:37:35.852" v="46"/>
          <ac:picMkLst>
            <pc:docMk/>
            <pc:sldMk cId="764259022" sldId="350"/>
            <ac:picMk id="5" creationId="{C1E716F5-A1D0-653C-F15A-BBEE873BCDDD}"/>
          </ac:picMkLst>
        </pc:picChg>
        <pc:picChg chg="add mod">
          <ac:chgData name="Pak, Nathan M C1C USAF USAFA CW/CS18" userId="S::c23nathan.pak@afacademy.af.edu::8195bfbc-b960-4083-853b-1bce3bf837c7" providerId="AD" clId="Web-{3B93D9B2-6A59-2E4C-7550-51A4362525E5}" dt="2023-02-05T21:37:59.696" v="53" actId="1076"/>
          <ac:picMkLst>
            <pc:docMk/>
            <pc:sldMk cId="764259022" sldId="350"/>
            <ac:picMk id="6" creationId="{64529AC2-A246-CE9A-6A83-F1D99439AA4A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D877B403-107B-4702-90E6-16E71876EA43}"/>
    <pc:docChg chg="modSld">
      <pc:chgData name="Hermanson, John C C1C USAF USAFA CW/CS12" userId="S::c23john.hermanson@afacademy.af.edu::6e1403c4-d699-4248-bc27-2e69a5d5b1ff" providerId="AD" clId="Web-{D877B403-107B-4702-90E6-16E71876EA43}" dt="2022-10-04T02:08:28.434" v="0" actId="1076"/>
      <pc:docMkLst>
        <pc:docMk/>
      </pc:docMkLst>
      <pc:sldChg chg="modSp">
        <pc:chgData name="Hermanson, John C C1C USAF USAFA CW/CS12" userId="S::c23john.hermanson@afacademy.af.edu::6e1403c4-d699-4248-bc27-2e69a5d5b1ff" providerId="AD" clId="Web-{D877B403-107B-4702-90E6-16E71876EA43}" dt="2022-10-04T02:08:28.434" v="0" actId="1076"/>
        <pc:sldMkLst>
          <pc:docMk/>
          <pc:sldMk cId="0" sldId="283"/>
        </pc:sldMkLst>
        <pc:picChg chg="mod">
          <ac:chgData name="Hermanson, John C C1C USAF USAFA CW/CS12" userId="S::c23john.hermanson@afacademy.af.edu::6e1403c4-d699-4248-bc27-2e69a5d5b1ff" providerId="AD" clId="Web-{D877B403-107B-4702-90E6-16E71876EA43}" dt="2022-10-04T02:08:28.434" v="0" actId="1076"/>
          <ac:picMkLst>
            <pc:docMk/>
            <pc:sldMk cId="0" sldId="283"/>
            <ac:picMk id="322" creationId="{00000000-0000-0000-0000-000000000000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02E9761A-EA1B-4F77-9556-4A197A95C212}"/>
    <pc:docChg chg="modSld">
      <pc:chgData name="Hermanson, John C C1C USAF USAFA CW/CS12" userId="S::c23john.hermanson@afacademy.af.edu::6e1403c4-d699-4248-bc27-2e69a5d5b1ff" providerId="AD" clId="Web-{02E9761A-EA1B-4F77-9556-4A197A95C212}" dt="2022-11-03T16:07:53.968" v="4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02E9761A-EA1B-4F77-9556-4A197A95C212}" dt="2022-11-03T16:07:53.968" v="4" actId="1076"/>
        <pc:sldMkLst>
          <pc:docMk/>
          <pc:sldMk cId="2285192089" sldId="320"/>
        </pc:sldMkLst>
        <pc:picChg chg="add mod">
          <ac:chgData name="Hermanson, John C C1C USAF USAFA CW/CS12" userId="S::c23john.hermanson@afacademy.af.edu::6e1403c4-d699-4248-bc27-2e69a5d5b1ff" providerId="AD" clId="Web-{02E9761A-EA1B-4F77-9556-4A197A95C212}" dt="2022-11-03T16:07:53.968" v="4" actId="1076"/>
          <ac:picMkLst>
            <pc:docMk/>
            <pc:sldMk cId="2285192089" sldId="320"/>
            <ac:picMk id="6" creationId="{6A33110D-3E1F-2087-7D94-B1B8B0747ED3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565EDDB3-012D-38E2-E533-E62334A941C5}"/>
    <pc:docChg chg="addSld modSld">
      <pc:chgData name="Henry, Quinn A C1C USAF USAFA CW/CS14" userId="S::c23quinn.henry@afacademy.af.edu::082a7edf-e859-4c54-ba07-d7d61e8984d1" providerId="AD" clId="Web-{565EDDB3-012D-38E2-E533-E62334A941C5}" dt="2022-09-08T16:53:58.504" v="1285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565EDDB3-012D-38E2-E533-E62334A941C5}" dt="2022-09-06T16:32:35.996" v="470" actId="20577"/>
        <pc:sldMkLst>
          <pc:docMk/>
          <pc:sldMk cId="0" sldId="259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32:35.996" v="470" actId="20577"/>
          <ac:spMkLst>
            <pc:docMk/>
            <pc:sldMk cId="0" sldId="259"/>
            <ac:spMk id="1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7:06:18.045" v="894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7:06:18.045" v="894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6:45:50.275" v="877" actId="20577"/>
        <pc:sldMkLst>
          <pc:docMk/>
          <pc:sldMk cId="0" sldId="280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45:50.275" v="877" actId="20577"/>
          <ac:spMkLst>
            <pc:docMk/>
            <pc:sldMk cId="0" sldId="280"/>
            <ac:spMk id="298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7:13:17.521" v="1264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7:13:17.521" v="1264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565EDDB3-012D-38E2-E533-E62334A941C5}" dt="2022-09-06T16:45:13.306" v="824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6:45:00.884" v="800" actId="20577"/>
        <pc:sldMkLst>
          <pc:docMk/>
          <pc:sldMk cId="0" sldId="282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45:00.884" v="800" actId="20577"/>
          <ac:spMkLst>
            <pc:docMk/>
            <pc:sldMk cId="0" sldId="282"/>
            <ac:spMk id="31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6:31:54.777" v="457" actId="20577"/>
        <pc:sldMkLst>
          <pc:docMk/>
          <pc:sldMk cId="637770" sldId="294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31:54.777" v="457" actId="20577"/>
          <ac:spMkLst>
            <pc:docMk/>
            <pc:sldMk cId="637770" sldId="294"/>
            <ac:spMk id="2" creationId="{8E40806D-67BA-4F1F-74F0-B84FAD95653E}"/>
          </ac:spMkLst>
        </pc:spChg>
      </pc:sldChg>
      <pc:sldChg chg="addSp modSp new">
        <pc:chgData name="Henry, Quinn A C1C USAF USAFA CW/CS14" userId="S::c23quinn.henry@afacademy.af.edu::082a7edf-e859-4c54-ba07-d7d61e8984d1" providerId="AD" clId="Web-{565EDDB3-012D-38E2-E533-E62334A941C5}" dt="2022-09-06T17:04:56.887" v="889" actId="14100"/>
        <pc:sldMkLst>
          <pc:docMk/>
          <pc:sldMk cId="1560606005" sldId="295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7:04:42.356" v="884" actId="1076"/>
          <ac:spMkLst>
            <pc:docMk/>
            <pc:sldMk cId="1560606005" sldId="295"/>
            <ac:spMk id="2" creationId="{D91036E8-0116-0DEA-EE4A-8201573C6784}"/>
          </ac:spMkLst>
        </pc:spChg>
        <pc:spChg chg="mod">
          <ac:chgData name="Henry, Quinn A C1C USAF USAFA CW/CS14" userId="S::c23quinn.henry@afacademy.af.edu::082a7edf-e859-4c54-ba07-d7d61e8984d1" providerId="AD" clId="Web-{565EDDB3-012D-38E2-E533-E62334A941C5}" dt="2022-09-06T16:15:17.291" v="15" actId="20577"/>
          <ac:spMkLst>
            <pc:docMk/>
            <pc:sldMk cId="1560606005" sldId="295"/>
            <ac:spMk id="3" creationId="{F6C0CA0D-A03B-C6EC-C6F9-A0D005022D0C}"/>
          </ac:spMkLst>
        </pc:spChg>
        <pc:picChg chg="add mod">
          <ac:chgData name="Henry, Quinn A C1C USAF USAFA CW/CS14" userId="S::c23quinn.henry@afacademy.af.edu::082a7edf-e859-4c54-ba07-d7d61e8984d1" providerId="AD" clId="Web-{565EDDB3-012D-38E2-E533-E62334A941C5}" dt="2022-09-06T17:03:48.605" v="881" actId="1076"/>
          <ac:picMkLst>
            <pc:docMk/>
            <pc:sldMk cId="1560606005" sldId="295"/>
            <ac:picMk id="5" creationId="{59473F0F-FB8B-36BD-7354-45A4D09B1DA3}"/>
          </ac:picMkLst>
        </pc:picChg>
        <pc:picChg chg="add mod">
          <ac:chgData name="Henry, Quinn A C1C USAF USAFA CW/CS14" userId="S::c23quinn.henry@afacademy.af.edu::082a7edf-e859-4c54-ba07-d7d61e8984d1" providerId="AD" clId="Web-{565EDDB3-012D-38E2-E533-E62334A941C5}" dt="2022-09-06T17:04:56.887" v="889" actId="14100"/>
          <ac:picMkLst>
            <pc:docMk/>
            <pc:sldMk cId="1560606005" sldId="295"/>
            <ac:picMk id="6" creationId="{17EA4097-0E95-0867-DA63-79B0434D15CC}"/>
          </ac:picMkLst>
        </pc:pic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8T16:53:58.504" v="1285" actId="20577"/>
        <pc:sldMkLst>
          <pc:docMk/>
          <pc:sldMk cId="3096959588" sldId="300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8T16:53:58.504" v="1285" actId="20577"/>
          <ac:spMkLst>
            <pc:docMk/>
            <pc:sldMk cId="3096959588" sldId="300"/>
            <ac:spMk id="2" creationId="{AEC4A5E0-980E-7FD7-1E0B-BED2A9A80516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24BE0F3C-6D1C-4209-8900-FB911DEEB353}"/>
    <pc:docChg chg="modSld">
      <pc:chgData name="Hermanson, John C C1C USAF USAFA CW/CS12" userId="S::c23john.hermanson@afacademy.af.edu::6e1403c4-d699-4248-bc27-2e69a5d5b1ff" providerId="AD" clId="Web-{24BE0F3C-6D1C-4209-8900-FB911DEEB353}" dt="2022-11-14T17:20:17.875" v="2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24BE0F3C-6D1C-4209-8900-FB911DEEB353}" dt="2022-11-14T17:20:17.875" v="2" actId="1076"/>
        <pc:sldMkLst>
          <pc:docMk/>
          <pc:sldMk cId="2285192089" sldId="320"/>
        </pc:sldMkLst>
        <pc:spChg chg="add mod">
          <ac:chgData name="Hermanson, John C C1C USAF USAFA CW/CS12" userId="S::c23john.hermanson@afacademy.af.edu::6e1403c4-d699-4248-bc27-2e69a5d5b1ff" providerId="AD" clId="Web-{24BE0F3C-6D1C-4209-8900-FB911DEEB353}" dt="2022-11-14T17:20:17.875" v="2" actId="1076"/>
          <ac:spMkLst>
            <pc:docMk/>
            <pc:sldMk cId="2285192089" sldId="320"/>
            <ac:spMk id="7" creationId="{BFC83D2E-C197-F819-AD2D-3B141488B5C4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98D16BC1-CA1A-40EC-883E-DE250F2B1DDD}"/>
    <pc:docChg chg="modSld">
      <pc:chgData name="Henry, Quinn A C1C USAF USAFA CW/CS14" userId="S::c23quinn.henry@afacademy.af.edu::082a7edf-e859-4c54-ba07-d7d61e8984d1" providerId="AD" clId="Web-{98D16BC1-CA1A-40EC-883E-DE250F2B1DDD}" dt="2022-08-31T16:33:20.663" v="42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98D16BC1-CA1A-40EC-883E-DE250F2B1DDD}" dt="2022-08-31T16:33:20.663" v="42" actId="20577"/>
        <pc:sldMkLst>
          <pc:docMk/>
          <pc:sldMk cId="0" sldId="256"/>
        </pc:sldMkLst>
        <pc:spChg chg="mod">
          <ac:chgData name="Henry, Quinn A C1C USAF USAFA CW/CS14" userId="S::c23quinn.henry@afacademy.af.edu::082a7edf-e859-4c54-ba07-d7d61e8984d1" providerId="AD" clId="Web-{98D16BC1-CA1A-40EC-883E-DE250F2B1DDD}" dt="2022-08-31T16:33:20.663" v="42" actId="20577"/>
          <ac:spMkLst>
            <pc:docMk/>
            <pc:sldMk cId="0" sldId="256"/>
            <ac:spMk id="80" creationId="{00000000-0000-0000-0000-000000000000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C838259A-2A20-A10F-0439-FB12342EBD13}"/>
    <pc:docChg chg="modSld">
      <pc:chgData name="Pak, Nathan M C1C USAF USAFA CW/CS18" userId="S::c23nathan.pak@afacademy.af.edu::8195bfbc-b960-4083-853b-1bce3bf837c7" providerId="AD" clId="Web-{C838259A-2A20-A10F-0439-FB12342EBD13}" dt="2022-11-03T15:46:43.252" v="2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C838259A-2A20-A10F-0439-FB12342EBD13}" dt="2022-11-03T15:46:43.252" v="2" actId="20577"/>
        <pc:sldMkLst>
          <pc:docMk/>
          <pc:sldMk cId="3091512977" sldId="309"/>
        </pc:sldMkLst>
        <pc:spChg chg="mod">
          <ac:chgData name="Pak, Nathan M C1C USAF USAFA CW/CS18" userId="S::c23nathan.pak@afacademy.af.edu::8195bfbc-b960-4083-853b-1bce3bf837c7" providerId="AD" clId="Web-{C838259A-2A20-A10F-0439-FB12342EBD13}" dt="2022-11-03T15:46:43.252" v="2" actId="20577"/>
          <ac:spMkLst>
            <pc:docMk/>
            <pc:sldMk cId="3091512977" sldId="309"/>
            <ac:spMk id="3" creationId="{2E5582AB-E245-56BA-BE31-4382A8F154FF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E684443E-5E38-48E2-8D8B-E7058A923C9F}"/>
    <pc:docChg chg="addSld modSld sldOrd">
      <pc:chgData name="Henry, Quinn A C1C USAF USAFA CW/CS14" userId="S::c23quinn.henry@afacademy.af.edu::082a7edf-e859-4c54-ba07-d7d61e8984d1" providerId="AD" clId="Web-{E684443E-5E38-48E2-8D8B-E7058A923C9F}" dt="2022-09-30T17:01:13.098" v="787" actId="1076"/>
      <pc:docMkLst>
        <pc:docMk/>
      </pc:docMkLst>
      <pc:sldChg chg="modSp">
        <pc:chgData name="Henry, Quinn A C1C USAF USAFA CW/CS14" userId="S::c23quinn.henry@afacademy.af.edu::082a7edf-e859-4c54-ba07-d7d61e8984d1" providerId="AD" clId="Web-{E684443E-5E38-48E2-8D8B-E7058A923C9F}" dt="2022-09-30T16:20:48.622" v="20" actId="20577"/>
        <pc:sldMkLst>
          <pc:docMk/>
          <pc:sldMk cId="0" sldId="257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20:48.622" v="20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E684443E-5E38-48E2-8D8B-E7058A923C9F}" dt="2022-09-30T16:36:39.997" v="528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36:39.997" v="528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E684443E-5E38-48E2-8D8B-E7058A923C9F}" dt="2022-09-30T16:31:33.867" v="321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31:33.867" v="321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 ord">
        <pc:chgData name="Henry, Quinn A C1C USAF USAFA CW/CS14" userId="S::c23quinn.henry@afacademy.af.edu::082a7edf-e859-4c54-ba07-d7d61e8984d1" providerId="AD" clId="Web-{E684443E-5E38-48E2-8D8B-E7058A923C9F}" dt="2022-09-30T16:32:41.930" v="327" actId="20577"/>
        <pc:sldMkLst>
          <pc:docMk/>
          <pc:sldMk cId="1560606005" sldId="295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32:41.930" v="327" actId="20577"/>
          <ac:spMkLst>
            <pc:docMk/>
            <pc:sldMk cId="1560606005" sldId="295"/>
            <ac:spMk id="3" creationId="{F6C0CA0D-A03B-C6EC-C6F9-A0D005022D0C}"/>
          </ac:spMkLst>
        </pc:sp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09.509" v="599"/>
        <pc:sldMkLst>
          <pc:docMk/>
          <pc:sldMk cId="3589199166" sldId="304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4:27.879" v="544" actId="20577"/>
          <ac:spMkLst>
            <pc:docMk/>
            <pc:sldMk cId="3589199166" sldId="304"/>
            <ac:spMk id="3" creationId="{22C84E89-BF81-D0A1-29B3-20A2B486160B}"/>
          </ac:spMkLst>
        </pc:spChg>
      </pc:sldChg>
      <pc:sldChg chg="addSp delSp modSp new ord">
        <pc:chgData name="Henry, Quinn A C1C USAF USAFA CW/CS14" userId="S::c23quinn.henry@afacademy.af.edu::082a7edf-e859-4c54-ba07-d7d61e8984d1" providerId="AD" clId="Web-{E684443E-5E38-48E2-8D8B-E7058A923C9F}" dt="2022-09-30T17:01:13.098" v="787" actId="1076"/>
        <pc:sldMkLst>
          <pc:docMk/>
          <pc:sldMk cId="2778303396" sldId="306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59:05.409" v="728" actId="20577"/>
          <ac:spMkLst>
            <pc:docMk/>
            <pc:sldMk cId="2778303396" sldId="306"/>
            <ac:spMk id="2" creationId="{87087A79-D667-B93A-6BB1-3F08742AA2E2}"/>
          </ac:spMkLst>
        </pc:spChg>
        <pc:spChg chg="mod">
          <ac:chgData name="Henry, Quinn A C1C USAF USAFA CW/CS14" userId="S::c23quinn.henry@afacademy.af.edu::082a7edf-e859-4c54-ba07-d7d61e8984d1" providerId="AD" clId="Web-{E684443E-5E38-48E2-8D8B-E7058A923C9F}" dt="2022-09-30T16:44:43.833" v="557" actId="20577"/>
          <ac:spMkLst>
            <pc:docMk/>
            <pc:sldMk cId="2778303396" sldId="306"/>
            <ac:spMk id="3" creationId="{0CED008E-25BB-DF08-7CDF-54F6F86E2CAF}"/>
          </ac:spMkLst>
        </pc:spChg>
        <pc:spChg chg="add mod">
          <ac:chgData name="Henry, Quinn A C1C USAF USAFA CW/CS14" userId="S::c23quinn.henry@afacademy.af.edu::082a7edf-e859-4c54-ba07-d7d61e8984d1" providerId="AD" clId="Web-{E684443E-5E38-48E2-8D8B-E7058A923C9F}" dt="2022-09-30T17:01:13.098" v="787" actId="1076"/>
          <ac:spMkLst>
            <pc:docMk/>
            <pc:sldMk cId="2778303396" sldId="306"/>
            <ac:spMk id="9" creationId="{9C8D0E2A-6E38-FB29-5036-D2C3A799965B}"/>
          </ac:spMkLst>
        </pc:spChg>
        <pc:picChg chg="add mod">
          <ac:chgData name="Henry, Quinn A C1C USAF USAFA CW/CS14" userId="S::c23quinn.henry@afacademy.af.edu::082a7edf-e859-4c54-ba07-d7d61e8984d1" providerId="AD" clId="Web-{E684443E-5E38-48E2-8D8B-E7058A923C9F}" dt="2022-09-30T17:00:44.785" v="773" actId="1076"/>
          <ac:picMkLst>
            <pc:docMk/>
            <pc:sldMk cId="2778303396" sldId="306"/>
            <ac:picMk id="5" creationId="{13E217B9-436A-5D10-3F10-0B04FB0F0277}"/>
          </ac:picMkLst>
        </pc:picChg>
        <pc:picChg chg="add mod">
          <ac:chgData name="Henry, Quinn A C1C USAF USAFA CW/CS14" userId="S::c23quinn.henry@afacademy.af.edu::082a7edf-e859-4c54-ba07-d7d61e8984d1" providerId="AD" clId="Web-{E684443E-5E38-48E2-8D8B-E7058A923C9F}" dt="2022-09-30T16:59:16.284" v="731" actId="1076"/>
          <ac:picMkLst>
            <pc:docMk/>
            <pc:sldMk cId="2778303396" sldId="306"/>
            <ac:picMk id="6" creationId="{C5CFCE98-E424-7D91-4169-FA71F11C1808}"/>
          </ac:picMkLst>
        </pc:picChg>
        <pc:picChg chg="add del mod">
          <ac:chgData name="Henry, Quinn A C1C USAF USAFA CW/CS14" userId="S::c23quinn.henry@afacademy.af.edu::082a7edf-e859-4c54-ba07-d7d61e8984d1" providerId="AD" clId="Web-{E684443E-5E38-48E2-8D8B-E7058A923C9F}" dt="2022-09-30T16:53:14.075" v="609"/>
          <ac:picMkLst>
            <pc:docMk/>
            <pc:sldMk cId="2778303396" sldId="306"/>
            <ac:picMk id="7" creationId="{EB14533C-DB08-64A0-3CC7-09F24E778BF5}"/>
          </ac:picMkLst>
        </pc:picChg>
        <pc:picChg chg="add mod">
          <ac:chgData name="Henry, Quinn A C1C USAF USAFA CW/CS14" userId="S::c23quinn.henry@afacademy.af.edu::082a7edf-e859-4c54-ba07-d7d61e8984d1" providerId="AD" clId="Web-{E684443E-5E38-48E2-8D8B-E7058A923C9F}" dt="2022-09-30T16:59:42.706" v="734" actId="1076"/>
          <ac:picMkLst>
            <pc:docMk/>
            <pc:sldMk cId="2778303396" sldId="306"/>
            <ac:picMk id="8" creationId="{7A47F3C5-E18D-421C-0658-B59F9462DBC9}"/>
          </ac:picMkLst>
        </pc:pic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14.446" v="601"/>
        <pc:sldMkLst>
          <pc:docMk/>
          <pc:sldMk cId="1235175226" sldId="307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4:56.801" v="572" actId="20577"/>
          <ac:spMkLst>
            <pc:docMk/>
            <pc:sldMk cId="1235175226" sldId="307"/>
            <ac:spMk id="3" creationId="{99276322-9813-E546-77DF-887C8E407422}"/>
          </ac:spMkLst>
        </pc:sp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16.321" v="602"/>
        <pc:sldMkLst>
          <pc:docMk/>
          <pc:sldMk cId="2725076906" sldId="308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5:03.255" v="584" actId="20577"/>
          <ac:spMkLst>
            <pc:docMk/>
            <pc:sldMk cId="2725076906" sldId="308"/>
            <ac:spMk id="3" creationId="{3C1BD6A9-ED96-6691-0839-C07213E87EB9}"/>
          </ac:spMkLst>
        </pc:sp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18.228" v="603"/>
        <pc:sldMkLst>
          <pc:docMk/>
          <pc:sldMk cId="3214444181" sldId="309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5:08.395" v="598" actId="20577"/>
          <ac:spMkLst>
            <pc:docMk/>
            <pc:sldMk cId="3214444181" sldId="309"/>
            <ac:spMk id="3" creationId="{8A4761E3-5224-0426-8BFC-4BAC20EA9B86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8F2E57CD-4447-313C-90EB-0AFE7D3A4A12}"/>
    <pc:docChg chg="delSld modSld">
      <pc:chgData name="Henry, Quinn A C1C USAF USAFA CW/CS14" userId="S::c23quinn.henry@afacademy.af.edu::082a7edf-e859-4c54-ba07-d7d61e8984d1" providerId="AD" clId="Web-{8F2E57CD-4447-313C-90EB-0AFE7D3A4A12}" dt="2022-10-04T02:08:15.121" v="407"/>
      <pc:docMkLst>
        <pc:docMk/>
      </pc:docMkLst>
      <pc:sldChg chg="modSp">
        <pc:chgData name="Henry, Quinn A C1C USAF USAFA CW/CS14" userId="S::c23quinn.henry@afacademy.af.edu::082a7edf-e859-4c54-ba07-d7d61e8984d1" providerId="AD" clId="Web-{8F2E57CD-4447-313C-90EB-0AFE7D3A4A12}" dt="2022-10-04T02:07:35.229" v="406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8F2E57CD-4447-313C-90EB-0AFE7D3A4A12}" dt="2022-10-04T02:07:35.229" v="406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8F2E57CD-4447-313C-90EB-0AFE7D3A4A12}" dt="2022-10-04T01:54:44.789" v="9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8F2E57CD-4447-313C-90EB-0AFE7D3A4A12}" dt="2022-10-04T02:04:50.503" v="403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8F2E57CD-4447-313C-90EB-0AFE7D3A4A12}" dt="2022-10-04T02:04:50.503" v="403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del">
        <pc:chgData name="Henry, Quinn A C1C USAF USAFA CW/CS14" userId="S::c23quinn.henry@afacademy.af.edu::082a7edf-e859-4c54-ba07-d7d61e8984d1" providerId="AD" clId="Web-{8F2E57CD-4447-313C-90EB-0AFE7D3A4A12}" dt="2022-10-04T02:08:15.121" v="407"/>
        <pc:sldMkLst>
          <pc:docMk/>
          <pc:sldMk cId="827195551" sldId="293"/>
        </pc:sldMkLst>
      </pc:sldChg>
      <pc:sldChg chg="del">
        <pc:chgData name="Henry, Quinn A C1C USAF USAFA CW/CS14" userId="S::c23quinn.henry@afacademy.af.edu::082a7edf-e859-4c54-ba07-d7d61e8984d1" providerId="AD" clId="Web-{8F2E57CD-4447-313C-90EB-0AFE7D3A4A12}" dt="2022-10-04T01:53:55.054" v="1"/>
        <pc:sldMkLst>
          <pc:docMk/>
          <pc:sldMk cId="1382978092" sldId="296"/>
        </pc:sldMkLst>
      </pc:sldChg>
      <pc:sldChg chg="del">
        <pc:chgData name="Henry, Quinn A C1C USAF USAFA CW/CS14" userId="S::c23quinn.henry@afacademy.af.edu::082a7edf-e859-4c54-ba07-d7d61e8984d1" providerId="AD" clId="Web-{8F2E57CD-4447-313C-90EB-0AFE7D3A4A12}" dt="2022-10-04T01:53:57.570" v="2"/>
        <pc:sldMkLst>
          <pc:docMk/>
          <pc:sldMk cId="322466363" sldId="297"/>
        </pc:sldMkLst>
      </pc:sldChg>
      <pc:sldChg chg="del">
        <pc:chgData name="Henry, Quinn A C1C USAF USAFA CW/CS14" userId="S::c23quinn.henry@afacademy.af.edu::082a7edf-e859-4c54-ba07-d7d61e8984d1" providerId="AD" clId="Web-{8F2E57CD-4447-313C-90EB-0AFE7D3A4A12}" dt="2022-10-04T01:53:52.445" v="0"/>
        <pc:sldMkLst>
          <pc:docMk/>
          <pc:sldMk cId="2399428723" sldId="299"/>
        </pc:sldMkLst>
      </pc:sldChg>
    </pc:docChg>
  </pc:docChgLst>
  <pc:docChgLst>
    <pc:chgData name="Pak, Nathan M C1C USAF USAFA CW/CS18" userId="S::c23nathan.pak@afacademy.af.edu::8195bfbc-b960-4083-853b-1bce3bf837c7" providerId="AD" clId="Web-{BE10D79B-B0ED-6CC1-5106-BEFDA4179137}"/>
    <pc:docChg chg="addSld modSld sldOrd">
      <pc:chgData name="Pak, Nathan M C1C USAF USAFA CW/CS18" userId="S::c23nathan.pak@afacademy.af.edu::8195bfbc-b960-4083-853b-1bce3bf837c7" providerId="AD" clId="Web-{BE10D79B-B0ED-6CC1-5106-BEFDA4179137}" dt="2022-11-03T16:36:45.845" v="133" actId="20577"/>
      <pc:docMkLst>
        <pc:docMk/>
      </pc:docMkLst>
      <pc:sldChg chg="modSp new ord">
        <pc:chgData name="Pak, Nathan M C1C USAF USAFA CW/CS18" userId="S::c23nathan.pak@afacademy.af.edu::8195bfbc-b960-4083-853b-1bce3bf837c7" providerId="AD" clId="Web-{BE10D79B-B0ED-6CC1-5106-BEFDA4179137}" dt="2022-11-03T16:36:45.845" v="133" actId="20577"/>
        <pc:sldMkLst>
          <pc:docMk/>
          <pc:sldMk cId="2203781390" sldId="321"/>
        </pc:sldMkLst>
        <pc:spChg chg="mod">
          <ac:chgData name="Pak, Nathan M C1C USAF USAFA CW/CS18" userId="S::c23nathan.pak@afacademy.af.edu::8195bfbc-b960-4083-853b-1bce3bf837c7" providerId="AD" clId="Web-{BE10D79B-B0ED-6CC1-5106-BEFDA4179137}" dt="2022-11-03T16:36:45.845" v="133" actId="20577"/>
          <ac:spMkLst>
            <pc:docMk/>
            <pc:sldMk cId="2203781390" sldId="321"/>
            <ac:spMk id="2" creationId="{6A1F7EA9-F2D3-ABD0-F2E0-7BCAAC734357}"/>
          </ac:spMkLst>
        </pc:spChg>
        <pc:spChg chg="mod">
          <ac:chgData name="Pak, Nathan M C1C USAF USAFA CW/CS18" userId="S::c23nathan.pak@afacademy.af.edu::8195bfbc-b960-4083-853b-1bce3bf837c7" providerId="AD" clId="Web-{BE10D79B-B0ED-6CC1-5106-BEFDA4179137}" dt="2022-11-03T16:08:59.442" v="17" actId="20577"/>
          <ac:spMkLst>
            <pc:docMk/>
            <pc:sldMk cId="2203781390" sldId="321"/>
            <ac:spMk id="3" creationId="{1EC835B9-73DA-CC35-C214-D0668557B564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DCDEEE86-E9BC-4BE7-A2B8-B6EF32A3ACEE}"/>
    <pc:docChg chg="modSld">
      <pc:chgData name="Henry, Quinn A C1C USAF USAFA CW/CS14" userId="S::c23quinn.henry@afacademy.af.edu::082a7edf-e859-4c54-ba07-d7d61e8984d1" providerId="AD" clId="Web-{DCDEEE86-E9BC-4BE7-A2B8-B6EF32A3ACEE}" dt="2022-08-31T16:51:43.780" v="602"/>
      <pc:docMkLst>
        <pc:docMk/>
      </pc:docMkLst>
      <pc:sldChg chg="modSp">
        <pc:chgData name="Henry, Quinn A C1C USAF USAFA CW/CS14" userId="S::c23quinn.henry@afacademy.af.edu::082a7edf-e859-4c54-ba07-d7d61e8984d1" providerId="AD" clId="Web-{DCDEEE86-E9BC-4BE7-A2B8-B6EF32A3ACEE}" dt="2022-08-31T16:33:58.343" v="23" actId="20577"/>
        <pc:sldMkLst>
          <pc:docMk/>
          <pc:sldMk cId="0" sldId="256"/>
        </pc:sldMkLst>
        <pc:spChg chg="mod">
          <ac:chgData name="Henry, Quinn A C1C USAF USAFA CW/CS14" userId="S::c23quinn.henry@afacademy.af.edu::082a7edf-e859-4c54-ba07-d7d61e8984d1" providerId="AD" clId="Web-{DCDEEE86-E9BC-4BE7-A2B8-B6EF32A3ACEE}" dt="2022-08-31T16:33:58.343" v="23" actId="20577"/>
          <ac:spMkLst>
            <pc:docMk/>
            <pc:sldMk cId="0" sldId="256"/>
            <ac:spMk id="76" creationId="{00000000-0000-0000-0000-000000000000}"/>
          </ac:spMkLst>
        </pc:spChg>
      </pc:sldChg>
      <pc:sldChg chg="delSp modSp">
        <pc:chgData name="Henry, Quinn A C1C USAF USAFA CW/CS14" userId="S::c23quinn.henry@afacademy.af.edu::082a7edf-e859-4c54-ba07-d7d61e8984d1" providerId="AD" clId="Web-{DCDEEE86-E9BC-4BE7-A2B8-B6EF32A3ACEE}" dt="2022-08-31T16:51:43.780" v="602"/>
        <pc:sldMkLst>
          <pc:docMk/>
          <pc:sldMk cId="0" sldId="259"/>
        </pc:sldMkLst>
        <pc:spChg chg="del">
          <ac:chgData name="Henry, Quinn A C1C USAF USAFA CW/CS14" userId="S::c23quinn.henry@afacademy.af.edu::082a7edf-e859-4c54-ba07-d7d61e8984d1" providerId="AD" clId="Web-{DCDEEE86-E9BC-4BE7-A2B8-B6EF32A3ACEE}" dt="2022-08-31T16:51:43.780" v="602"/>
          <ac:spMkLst>
            <pc:docMk/>
            <pc:sldMk cId="0" sldId="259"/>
            <ac:spMk id="2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DCDEEE86-E9BC-4BE7-A2B8-B6EF32A3ACEE}" dt="2022-08-31T16:51:41.311" v="601" actId="20577"/>
          <ac:spMkLst>
            <pc:docMk/>
            <pc:sldMk cId="0" sldId="259"/>
            <ac:spMk id="1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CDEEE86-E9BC-4BE7-A2B8-B6EF32A3ACEE}" dt="2022-08-31T16:36:17.798" v="27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DCDEEE86-E9BC-4BE7-A2B8-B6EF32A3ACEE}" dt="2022-08-31T16:36:17.798" v="27" actId="20577"/>
          <ac:spMkLst>
            <pc:docMk/>
            <pc:sldMk cId="63723923" sldId="287"/>
            <ac:spMk id="2" creationId="{00000000-0000-0000-0000-000000000000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E708B842-521A-4FA0-9567-969F886C0FE7}"/>
    <pc:docChg chg="addSld modSld">
      <pc:chgData name="Henry, Quinn A C1C USAF USAFA CW/CS14" userId="S::c23quinn.henry@afacademy.af.edu::082a7edf-e859-4c54-ba07-d7d61e8984d1" providerId="AD" clId="Web-{E708B842-521A-4FA0-9567-969F886C0FE7}" dt="2022-11-01T16:40:52.159" v="306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E708B842-521A-4FA0-9567-969F886C0FE7}" dt="2022-11-01T16:40:52.159" v="306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40:52.159" v="306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E708B842-521A-4FA0-9567-969F886C0FE7}" dt="2022-11-01T16:36:41.155" v="90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4:35.419" v="8" actId="20577"/>
        <pc:sldMkLst>
          <pc:docMk/>
          <pc:sldMk cId="3091512977" sldId="309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4:35.419" v="8" actId="20577"/>
          <ac:spMkLst>
            <pc:docMk/>
            <pc:sldMk cId="3091512977" sldId="309"/>
            <ac:spMk id="3" creationId="{2E5582AB-E245-56BA-BE31-4382A8F154FF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5:32.826" v="52" actId="1076"/>
        <pc:sldMkLst>
          <pc:docMk/>
          <pc:sldMk cId="1160595726" sldId="310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5:32.826" v="52" actId="1076"/>
          <ac:spMkLst>
            <pc:docMk/>
            <pc:sldMk cId="1160595726" sldId="310"/>
            <ac:spMk id="3" creationId="{C895DEF2-ADA5-2A51-04AF-814659941C40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6:20.655" v="74" actId="20577"/>
        <pc:sldMkLst>
          <pc:docMk/>
          <pc:sldMk cId="1537050978" sldId="311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6:20.655" v="74" actId="20577"/>
          <ac:spMkLst>
            <pc:docMk/>
            <pc:sldMk cId="1537050978" sldId="311"/>
            <ac:spMk id="3" creationId="{84C94321-92C4-BB72-BA13-B2CF239B70F8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6:33.733" v="89" actId="20577"/>
        <pc:sldMkLst>
          <pc:docMk/>
          <pc:sldMk cId="800107051" sldId="312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6:33.733" v="89" actId="20577"/>
          <ac:spMkLst>
            <pc:docMk/>
            <pc:sldMk cId="800107051" sldId="312"/>
            <ac:spMk id="3" creationId="{AE8C0834-769E-2300-3FC3-03B86254E69A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40:32.659" v="268" actId="20577"/>
        <pc:sldMkLst>
          <pc:docMk/>
          <pc:sldMk cId="2381315928" sldId="313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40:32.659" v="268" actId="20577"/>
          <ac:spMkLst>
            <pc:docMk/>
            <pc:sldMk cId="2381315928" sldId="313"/>
            <ac:spMk id="2" creationId="{A59C23AA-0EBD-85AE-20C5-E29EC29AA2EC}"/>
          </ac:spMkLst>
        </pc:spChg>
        <pc:spChg chg="mod">
          <ac:chgData name="Henry, Quinn A C1C USAF USAFA CW/CS14" userId="S::c23quinn.henry@afacademy.af.edu::082a7edf-e859-4c54-ba07-d7d61e8984d1" providerId="AD" clId="Web-{E708B842-521A-4FA0-9567-969F886C0FE7}" dt="2022-11-01T16:37:30.422" v="114" actId="20577"/>
          <ac:spMkLst>
            <pc:docMk/>
            <pc:sldMk cId="2381315928" sldId="313"/>
            <ac:spMk id="3" creationId="{A3193751-867A-4207-7569-62D494FAC314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11D4E9BC-483C-40A9-86D6-47D0D9AAC4FE}"/>
    <pc:docChg chg="modSld">
      <pc:chgData name="Hermanson, John C C1C USAF USAFA CW/CS12" userId="S::c23john.hermanson@afacademy.af.edu::6e1403c4-d699-4248-bc27-2e69a5d5b1ff" providerId="AD" clId="Web-{11D4E9BC-483C-40A9-86D6-47D0D9AAC4FE}" dt="2022-12-07T16:46:53.501" v="2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11D4E9BC-483C-40A9-86D6-47D0D9AAC4FE}" dt="2022-12-07T16:46:53.501" v="2" actId="1076"/>
        <pc:sldMkLst>
          <pc:docMk/>
          <pc:sldMk cId="4280982213" sldId="325"/>
        </pc:sldMkLst>
        <pc:picChg chg="add mod">
          <ac:chgData name="Hermanson, John C C1C USAF USAFA CW/CS12" userId="S::c23john.hermanson@afacademy.af.edu::6e1403c4-d699-4248-bc27-2e69a5d5b1ff" providerId="AD" clId="Web-{11D4E9BC-483C-40A9-86D6-47D0D9AAC4FE}" dt="2022-12-07T16:46:53.501" v="2" actId="1076"/>
          <ac:picMkLst>
            <pc:docMk/>
            <pc:sldMk cId="4280982213" sldId="325"/>
            <ac:picMk id="5" creationId="{5D98D683-D08D-FB5B-9ACB-E63558FAA170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BF643B2C-11A9-41DD-85BB-478647EDA856}"/>
    <pc:docChg chg="modSld">
      <pc:chgData name="Hermanson, John C C1C USAF USAFA CW/CS12" userId="S::c23john.hermanson@afacademy.af.edu::6e1403c4-d699-4248-bc27-2e69a5d5b1ff" providerId="AD" clId="Web-{BF643B2C-11A9-41DD-85BB-478647EDA856}" dt="2022-12-07T16:47:44.709" v="4" actId="14100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BF643B2C-11A9-41DD-85BB-478647EDA856}" dt="2022-12-07T16:47:44.709" v="4" actId="14100"/>
        <pc:sldMkLst>
          <pc:docMk/>
          <pc:sldMk cId="4280982213" sldId="325"/>
        </pc:sldMkLst>
        <pc:picChg chg="add mod">
          <ac:chgData name="Hermanson, John C C1C USAF USAFA CW/CS12" userId="S::c23john.hermanson@afacademy.af.edu::6e1403c4-d699-4248-bc27-2e69a5d5b1ff" providerId="AD" clId="Web-{BF643B2C-11A9-41DD-85BB-478647EDA856}" dt="2022-12-07T16:47:44.709" v="4" actId="14100"/>
          <ac:picMkLst>
            <pc:docMk/>
            <pc:sldMk cId="4280982213" sldId="325"/>
            <ac:picMk id="6" creationId="{6C655E2A-7ED5-2378-BD76-A464563814B9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E3674757-76FB-4AD6-970C-5F3205F6507B}"/>
    <pc:docChg chg="modSld">
      <pc:chgData name="Hermanson, John C C1C USAF USAFA CW/CS12" userId="S::c23john.hermanson@afacademy.af.edu::6e1403c4-d699-4248-bc27-2e69a5d5b1ff" providerId="AD" clId="Web-{E3674757-76FB-4AD6-970C-5F3205F6507B}" dt="2022-11-14T17:19:08.831" v="4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E3674757-76FB-4AD6-970C-5F3205F6507B}" dt="2022-11-14T17:19:08.831" v="4" actId="1076"/>
        <pc:sldMkLst>
          <pc:docMk/>
          <pc:sldMk cId="389531703" sldId="322"/>
        </pc:sldMkLst>
        <pc:spChg chg="add mod">
          <ac:chgData name="Hermanson, John C C1C USAF USAFA CW/CS12" userId="S::c23john.hermanson@afacademy.af.edu::6e1403c4-d699-4248-bc27-2e69a5d5b1ff" providerId="AD" clId="Web-{E3674757-76FB-4AD6-970C-5F3205F6507B}" dt="2022-11-14T17:19:08.831" v="4" actId="1076"/>
          <ac:spMkLst>
            <pc:docMk/>
            <pc:sldMk cId="389531703" sldId="322"/>
            <ac:spMk id="7" creationId="{F9661F26-E169-A0E8-E3FF-8E28B8ED14A7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DEA96BB5-EA88-4F80-AF63-97AD6C4C003C}"/>
    <pc:docChg chg="modSld">
      <pc:chgData name="Hermanson, John C C1C USAF USAFA CW/CS12" userId="S::c23john.hermanson@afacademy.af.edu::6e1403c4-d699-4248-bc27-2e69a5d5b1ff" providerId="AD" clId="Web-{DEA96BB5-EA88-4F80-AF63-97AD6C4C003C}" dt="2022-12-07T16:46:00.136" v="57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DEA96BB5-EA88-4F80-AF63-97AD6C4C003C}" dt="2022-12-07T16:46:00.136" v="57" actId="20577"/>
        <pc:sldMkLst>
          <pc:docMk/>
          <pc:sldMk cId="4280982213" sldId="325"/>
        </pc:sldMkLst>
        <pc:spChg chg="mod">
          <ac:chgData name="Hermanson, John C C1C USAF USAFA CW/CS12" userId="S::c23john.hermanson@afacademy.af.edu::6e1403c4-d699-4248-bc27-2e69a5d5b1ff" providerId="AD" clId="Web-{DEA96BB5-EA88-4F80-AF63-97AD6C4C003C}" dt="2022-12-07T16:46:00.136" v="57" actId="20577"/>
          <ac:spMkLst>
            <pc:docMk/>
            <pc:sldMk cId="4280982213" sldId="325"/>
            <ac:spMk id="2" creationId="{3530639F-43FC-BD42-F6BE-963CBDFF5A62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D02C847B-2D2D-3DFB-6675-A9DDD822C8B3}"/>
    <pc:docChg chg="modSld">
      <pc:chgData name="Henry, Quinn A C1C USAF USAFA CW/CS14" userId="S::c23quinn.henry@afacademy.af.edu::082a7edf-e859-4c54-ba07-d7d61e8984d1" providerId="AD" clId="Web-{D02C847B-2D2D-3DFB-6675-A9DDD822C8B3}" dt="2022-11-09T16:36:49.202" v="0" actId="1076"/>
      <pc:docMkLst>
        <pc:docMk/>
      </pc:docMkLst>
      <pc:sldChg chg="modSp">
        <pc:chgData name="Henry, Quinn A C1C USAF USAFA CW/CS14" userId="S::c23quinn.henry@afacademy.af.edu::082a7edf-e859-4c54-ba07-d7d61e8984d1" providerId="AD" clId="Web-{D02C847B-2D2D-3DFB-6675-A9DDD822C8B3}" dt="2022-11-09T16:36:49.202" v="0" actId="1076"/>
        <pc:sldMkLst>
          <pc:docMk/>
          <pc:sldMk cId="1560606005" sldId="295"/>
        </pc:sldMkLst>
        <pc:picChg chg="mod">
          <ac:chgData name="Henry, Quinn A C1C USAF USAFA CW/CS14" userId="S::c23quinn.henry@afacademy.af.edu::082a7edf-e859-4c54-ba07-d7d61e8984d1" providerId="AD" clId="Web-{D02C847B-2D2D-3DFB-6675-A9DDD822C8B3}" dt="2022-11-09T16:36:49.202" v="0" actId="1076"/>
          <ac:picMkLst>
            <pc:docMk/>
            <pc:sldMk cId="1560606005" sldId="295"/>
            <ac:picMk id="6" creationId="{17EA4097-0E95-0867-DA63-79B0434D15CC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75783619-C4E3-922A-6C6F-1931FBF7E949}"/>
    <pc:docChg chg="delSld modSld sldOrd">
      <pc:chgData name="Henry, Quinn A C1C USAF USAFA CW/CS14" userId="S::c23quinn.henry@afacademy.af.edu::082a7edf-e859-4c54-ba07-d7d61e8984d1" providerId="AD" clId="Web-{75783619-C4E3-922A-6C6F-1931FBF7E949}" dt="2022-11-07T16:47:44.640" v="449"/>
      <pc:docMkLst>
        <pc:docMk/>
      </pc:docMkLst>
      <pc:sldChg chg="modSp">
        <pc:chgData name="Henry, Quinn A C1C USAF USAFA CW/CS14" userId="S::c23quinn.henry@afacademy.af.edu::082a7edf-e859-4c54-ba07-d7d61e8984d1" providerId="AD" clId="Web-{75783619-C4E3-922A-6C6F-1931FBF7E949}" dt="2022-11-07T16:45:24.871" v="414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75783619-C4E3-922A-6C6F-1931FBF7E949}" dt="2022-11-07T16:35:56.811" v="387" actId="20577"/>
          <ac:spMkLst>
            <pc:docMk/>
            <pc:sldMk cId="0" sldId="275"/>
            <ac:spMk id="257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75783619-C4E3-922A-6C6F-1931FBF7E949}" dt="2022-11-07T16:45:24.871" v="414" actId="20577"/>
          <ac:spMkLst>
            <pc:docMk/>
            <pc:sldMk cId="0" sldId="275"/>
            <ac:spMk id="258" creationId="{00000000-0000-0000-0000-000000000000}"/>
          </ac:spMkLst>
        </pc:spChg>
      </pc:sldChg>
      <pc:sldChg chg="ord">
        <pc:chgData name="Henry, Quinn A C1C USAF USAFA CW/CS14" userId="S::c23quinn.henry@afacademy.af.edu::082a7edf-e859-4c54-ba07-d7d61e8984d1" providerId="AD" clId="Web-{75783619-C4E3-922A-6C6F-1931FBF7E949}" dt="2022-11-07T16:44:43.386" v="405"/>
        <pc:sldMkLst>
          <pc:docMk/>
          <pc:sldMk cId="0" sldId="280"/>
        </pc:sldMkLst>
      </pc:sldChg>
      <pc:sldChg chg="addSp delSp modSp">
        <pc:chgData name="Henry, Quinn A C1C USAF USAFA CW/CS14" userId="S::c23quinn.henry@afacademy.af.edu::082a7edf-e859-4c54-ba07-d7d61e8984d1" providerId="AD" clId="Web-{75783619-C4E3-922A-6C6F-1931FBF7E949}" dt="2022-11-07T16:44:32.120" v="404" actId="1076"/>
        <pc:sldMkLst>
          <pc:docMk/>
          <pc:sldMk cId="4236845653" sldId="302"/>
        </pc:sldMkLst>
        <pc:picChg chg="del">
          <ac:chgData name="Henry, Quinn A C1C USAF USAFA CW/CS14" userId="S::c23quinn.henry@afacademy.af.edu::082a7edf-e859-4c54-ba07-d7d61e8984d1" providerId="AD" clId="Web-{75783619-C4E3-922A-6C6F-1931FBF7E949}" dt="2022-11-07T16:42:34.070" v="388"/>
          <ac:picMkLst>
            <pc:docMk/>
            <pc:sldMk cId="4236845653" sldId="302"/>
            <ac:picMk id="5" creationId="{95786D11-FFF7-757C-14A7-D1EC693CA1F5}"/>
          </ac:picMkLst>
        </pc:picChg>
        <pc:picChg chg="mod">
          <ac:chgData name="Henry, Quinn A C1C USAF USAFA CW/CS14" userId="S::c23quinn.henry@afacademy.af.edu::082a7edf-e859-4c54-ba07-d7d61e8984d1" providerId="AD" clId="Web-{75783619-C4E3-922A-6C6F-1931FBF7E949}" dt="2022-11-07T16:44:32.120" v="404" actId="1076"/>
          <ac:picMkLst>
            <pc:docMk/>
            <pc:sldMk cId="4236845653" sldId="302"/>
            <ac:picMk id="6" creationId="{1D8D0374-78B2-487B-16F5-01BD1830BB8A}"/>
          </ac:picMkLst>
        </pc:picChg>
        <pc:picChg chg="add mod">
          <ac:chgData name="Henry, Quinn A C1C USAF USAFA CW/CS14" userId="S::c23quinn.henry@afacademy.af.edu::082a7edf-e859-4c54-ba07-d7d61e8984d1" providerId="AD" clId="Web-{75783619-C4E3-922A-6C6F-1931FBF7E949}" dt="2022-11-07T16:42:47.758" v="396" actId="1076"/>
          <ac:picMkLst>
            <pc:docMk/>
            <pc:sldMk cId="4236845653" sldId="302"/>
            <ac:picMk id="7" creationId="{1FC49516-4111-143E-9FD1-DC33D37F4EB4}"/>
          </ac:picMkLst>
        </pc:picChg>
        <pc:picChg chg="add mod">
          <ac:chgData name="Henry, Quinn A C1C USAF USAFA CW/CS14" userId="S::c23quinn.henry@afacademy.af.edu::082a7edf-e859-4c54-ba07-d7d61e8984d1" providerId="AD" clId="Web-{75783619-C4E3-922A-6C6F-1931FBF7E949}" dt="2022-11-07T16:44:30.808" v="403" actId="1076"/>
          <ac:picMkLst>
            <pc:docMk/>
            <pc:sldMk cId="4236845653" sldId="302"/>
            <ac:picMk id="8" creationId="{20F57B97-BD36-1FA3-6ED2-1C3A0DD6D098}"/>
          </ac:picMkLst>
        </pc:picChg>
      </pc:sldChg>
      <pc:sldChg chg="del">
        <pc:chgData name="Henry, Quinn A C1C USAF USAFA CW/CS14" userId="S::c23quinn.henry@afacademy.af.edu::082a7edf-e859-4c54-ba07-d7d61e8984d1" providerId="AD" clId="Web-{75783619-C4E3-922A-6C6F-1931FBF7E949}" dt="2022-11-07T16:47:44.640" v="449"/>
        <pc:sldMkLst>
          <pc:docMk/>
          <pc:sldMk cId="3589199166" sldId="304"/>
        </pc:sldMkLst>
      </pc:sldChg>
      <pc:sldChg chg="modSp">
        <pc:chgData name="Henry, Quinn A C1C USAF USAFA CW/CS14" userId="S::c23quinn.henry@afacademy.af.edu::082a7edf-e859-4c54-ba07-d7d61e8984d1" providerId="AD" clId="Web-{75783619-C4E3-922A-6C6F-1931FBF7E949}" dt="2022-11-07T16:46:13.232" v="448" actId="20577"/>
        <pc:sldMkLst>
          <pc:docMk/>
          <pc:sldMk cId="2381315928" sldId="313"/>
        </pc:sldMkLst>
        <pc:spChg chg="mod">
          <ac:chgData name="Henry, Quinn A C1C USAF USAFA CW/CS14" userId="S::c23quinn.henry@afacademy.af.edu::082a7edf-e859-4c54-ba07-d7d61e8984d1" providerId="AD" clId="Web-{75783619-C4E3-922A-6C6F-1931FBF7E949}" dt="2022-11-07T16:46:13.232" v="448" actId="20577"/>
          <ac:spMkLst>
            <pc:docMk/>
            <pc:sldMk cId="2381315928" sldId="313"/>
            <ac:spMk id="2" creationId="{A59C23AA-0EBD-85AE-20C5-E29EC29AA2EC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17686FDA-3C61-0D11-CC6C-A9B1E43F8554}"/>
    <pc:docChg chg="addSld delSld modSld sldOrd">
      <pc:chgData name="Henry, Quinn A C1C USAF USAFA CW/CS14" userId="S::c23quinn.henry@afacademy.af.edu::082a7edf-e859-4c54-ba07-d7d61e8984d1" providerId="AD" clId="Web-{17686FDA-3C61-0D11-CC6C-A9B1E43F8554}" dt="2023-01-31T18:19:07.919" v="478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17686FDA-3C61-0D11-CC6C-A9B1E43F8554}" dt="2023-01-31T17:59:12.758" v="424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17686FDA-3C61-0D11-CC6C-A9B1E43F8554}" dt="2023-01-31T17:59:12.758" v="424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17686FDA-3C61-0D11-CC6C-A9B1E43F8554}" dt="2023-01-31T18:19:07.919" v="478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17686FDA-3C61-0D11-CC6C-A9B1E43F8554}" dt="2023-01-31T18:19:07.919" v="478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17686FDA-3C61-0D11-CC6C-A9B1E43F8554}" dt="2023-01-31T17:48:44.560" v="294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17686FDA-3C61-0D11-CC6C-A9B1E43F8554}" dt="2023-01-31T17:54:03.175" v="388" actId="20577"/>
        <pc:sldMkLst>
          <pc:docMk/>
          <pc:sldMk cId="0" sldId="282"/>
        </pc:sldMkLst>
        <pc:spChg chg="mod">
          <ac:chgData name="Henry, Quinn A C1C USAF USAFA CW/CS14" userId="S::c23quinn.henry@afacademy.af.edu::082a7edf-e859-4c54-ba07-d7d61e8984d1" providerId="AD" clId="Web-{17686FDA-3C61-0D11-CC6C-A9B1E43F8554}" dt="2023-01-31T17:54:03.175" v="388" actId="20577"/>
          <ac:spMkLst>
            <pc:docMk/>
            <pc:sldMk cId="0" sldId="282"/>
            <ac:spMk id="31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17686FDA-3C61-0D11-CC6C-A9B1E43F8554}" dt="2023-01-31T18:10:47.005" v="437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17686FDA-3C61-0D11-CC6C-A9B1E43F8554}" dt="2023-01-31T18:10:47.005" v="437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17686FDA-3C61-0D11-CC6C-A9B1E43F8554}" dt="2023-01-31T17:10:53.428" v="11" actId="14100"/>
        <pc:sldMkLst>
          <pc:docMk/>
          <pc:sldMk cId="4236845653" sldId="302"/>
        </pc:sldMkLst>
        <pc:spChg chg="mod">
          <ac:chgData name="Henry, Quinn A C1C USAF USAFA CW/CS14" userId="S::c23quinn.henry@afacademy.af.edu::082a7edf-e859-4c54-ba07-d7d61e8984d1" providerId="AD" clId="Web-{17686FDA-3C61-0D11-CC6C-A9B1E43F8554}" dt="2023-01-31T17:10:49.694" v="10" actId="20577"/>
          <ac:spMkLst>
            <pc:docMk/>
            <pc:sldMk cId="4236845653" sldId="302"/>
            <ac:spMk id="2" creationId="{16DD7E09-A92D-553E-AF1F-A37D74F1C350}"/>
          </ac:spMkLst>
        </pc:spChg>
        <pc:picChg chg="mod">
          <ac:chgData name="Henry, Quinn A C1C USAF USAFA CW/CS14" userId="S::c23quinn.henry@afacademy.af.edu::082a7edf-e859-4c54-ba07-d7d61e8984d1" providerId="AD" clId="Web-{17686FDA-3C61-0D11-CC6C-A9B1E43F8554}" dt="2023-01-31T17:10:53.428" v="11" actId="14100"/>
          <ac:picMkLst>
            <pc:docMk/>
            <pc:sldMk cId="4236845653" sldId="302"/>
            <ac:picMk id="7" creationId="{1FC49516-4111-143E-9FD1-DC33D37F4EB4}"/>
          </ac:picMkLst>
        </pc:picChg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2:30.477" v="42"/>
        <pc:sldMkLst>
          <pc:docMk/>
          <pc:sldMk cId="1634268682" sldId="324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2:33.414" v="43"/>
        <pc:sldMkLst>
          <pc:docMk/>
          <pc:sldMk cId="4280982213" sldId="325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1:40.054" v="28"/>
        <pc:sldMkLst>
          <pc:docMk/>
          <pc:sldMk cId="4255478285" sldId="328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1:43.179" v="29"/>
        <pc:sldMkLst>
          <pc:docMk/>
          <pc:sldMk cId="524667038" sldId="329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1:46.429" v="30"/>
        <pc:sldMkLst>
          <pc:docMk/>
          <pc:sldMk cId="1023636771" sldId="330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2:00.445" v="34"/>
        <pc:sldMkLst>
          <pc:docMk/>
          <pc:sldMk cId="3347014254" sldId="331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2:03.429" v="35"/>
        <pc:sldMkLst>
          <pc:docMk/>
          <pc:sldMk cId="2388121386" sldId="332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1:49.367" v="31"/>
        <pc:sldMkLst>
          <pc:docMk/>
          <pc:sldMk cId="30279372" sldId="333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1:51.711" v="32"/>
        <pc:sldMkLst>
          <pc:docMk/>
          <pc:sldMk cId="3972965298" sldId="334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1:57.273" v="33"/>
        <pc:sldMkLst>
          <pc:docMk/>
          <pc:sldMk cId="1233088102" sldId="335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2:08.476" v="37"/>
        <pc:sldMkLst>
          <pc:docMk/>
          <pc:sldMk cId="504072491" sldId="336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2:10.305" v="38"/>
        <pc:sldMkLst>
          <pc:docMk/>
          <pc:sldMk cId="2735508580" sldId="337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2:11.930" v="39"/>
        <pc:sldMkLst>
          <pc:docMk/>
          <pc:sldMk cId="1358352196" sldId="338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2:06.273" v="36"/>
        <pc:sldMkLst>
          <pc:docMk/>
          <pc:sldMk cId="257605138" sldId="339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2:14.211" v="40"/>
        <pc:sldMkLst>
          <pc:docMk/>
          <pc:sldMk cId="1534072857" sldId="340"/>
        </pc:sldMkLst>
      </pc:sldChg>
      <pc:sldChg chg="modSp">
        <pc:chgData name="Henry, Quinn A C1C USAF USAFA CW/CS14" userId="S::c23quinn.henry@afacademy.af.edu::082a7edf-e859-4c54-ba07-d7d61e8984d1" providerId="AD" clId="Web-{17686FDA-3C61-0D11-CC6C-A9B1E43F8554}" dt="2023-01-31T17:11:35.226" v="27" actId="20577"/>
        <pc:sldMkLst>
          <pc:docMk/>
          <pc:sldMk cId="164131365" sldId="342"/>
        </pc:sldMkLst>
        <pc:spChg chg="mod">
          <ac:chgData name="Henry, Quinn A C1C USAF USAFA CW/CS14" userId="S::c23quinn.henry@afacademy.af.edu::082a7edf-e859-4c54-ba07-d7d61e8984d1" providerId="AD" clId="Web-{17686FDA-3C61-0D11-CC6C-A9B1E43F8554}" dt="2023-01-31T17:11:35.226" v="27" actId="20577"/>
          <ac:spMkLst>
            <pc:docMk/>
            <pc:sldMk cId="164131365" sldId="342"/>
            <ac:spMk id="2" creationId="{5C77D42B-86C9-A99F-9B5C-902151B73E4F}"/>
          </ac:spMkLst>
        </pc:spChg>
        <pc:spChg chg="mod">
          <ac:chgData name="Henry, Quinn A C1C USAF USAFA CW/CS14" userId="S::c23quinn.henry@afacademy.af.edu::082a7edf-e859-4c54-ba07-d7d61e8984d1" providerId="AD" clId="Web-{17686FDA-3C61-0D11-CC6C-A9B1E43F8554}" dt="2023-01-31T17:11:32.429" v="26" actId="20577"/>
          <ac:spMkLst>
            <pc:docMk/>
            <pc:sldMk cId="164131365" sldId="342"/>
            <ac:spMk id="3" creationId="{682E9B07-A543-BBDD-FB38-7611448E00FC}"/>
          </ac:spMkLst>
        </pc:spChg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1:12.585" v="12"/>
        <pc:sldMkLst>
          <pc:docMk/>
          <pc:sldMk cId="1318834253" sldId="343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2:17.742" v="41"/>
        <pc:sldMkLst>
          <pc:docMk/>
          <pc:sldMk cId="934703826" sldId="344"/>
        </pc:sldMkLst>
      </pc:sldChg>
      <pc:sldChg chg="del">
        <pc:chgData name="Henry, Quinn A C1C USAF USAFA CW/CS14" userId="S::c23quinn.henry@afacademy.af.edu::082a7edf-e859-4c54-ba07-d7d61e8984d1" providerId="AD" clId="Web-{17686FDA-3C61-0D11-CC6C-A9B1E43F8554}" dt="2023-01-31T17:12:35.524" v="44"/>
        <pc:sldMkLst>
          <pc:docMk/>
          <pc:sldMk cId="1001321225" sldId="345"/>
        </pc:sldMkLst>
      </pc:sldChg>
      <pc:sldChg chg="modSp new ord">
        <pc:chgData name="Henry, Quinn A C1C USAF USAFA CW/CS14" userId="S::c23quinn.henry@afacademy.af.edu::082a7edf-e859-4c54-ba07-d7d61e8984d1" providerId="AD" clId="Web-{17686FDA-3C61-0D11-CC6C-A9B1E43F8554}" dt="2023-01-31T18:14:07.289" v="453"/>
        <pc:sldMkLst>
          <pc:docMk/>
          <pc:sldMk cId="3641609723" sldId="346"/>
        </pc:sldMkLst>
        <pc:spChg chg="mod">
          <ac:chgData name="Henry, Quinn A C1C USAF USAFA CW/CS14" userId="S::c23quinn.henry@afacademy.af.edu::082a7edf-e859-4c54-ba07-d7d61e8984d1" providerId="AD" clId="Web-{17686FDA-3C61-0D11-CC6C-A9B1E43F8554}" dt="2023-01-31T18:12:14.897" v="452" actId="20577"/>
          <ac:spMkLst>
            <pc:docMk/>
            <pc:sldMk cId="3641609723" sldId="346"/>
            <ac:spMk id="3" creationId="{EAEA5883-A27A-5445-DCED-72A0A0952141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0DE331E0-391B-45FA-B13B-B188BACBF408}"/>
    <pc:docChg chg="modSld">
      <pc:chgData name="Hermanson, John C C1C USAF USAFA CW/CS12" userId="S::c23john.hermanson@afacademy.af.edu::6e1403c4-d699-4248-bc27-2e69a5d5b1ff" providerId="AD" clId="Web-{0DE331E0-391B-45FA-B13B-B188BACBF408}" dt="2022-09-06T17:00:31.858" v="4" actId="1076"/>
      <pc:docMkLst>
        <pc:docMk/>
      </pc:docMkLst>
      <pc:sldChg chg="modSp">
        <pc:chgData name="Hermanson, John C C1C USAF USAFA CW/CS12" userId="S::c23john.hermanson@afacademy.af.edu::6e1403c4-d699-4248-bc27-2e69a5d5b1ff" providerId="AD" clId="Web-{0DE331E0-391B-45FA-B13B-B188BACBF408}" dt="2022-09-06T17:00:31.858" v="4" actId="1076"/>
        <pc:sldMkLst>
          <pc:docMk/>
          <pc:sldMk cId="0" sldId="280"/>
        </pc:sldMkLst>
        <pc:picChg chg="mod">
          <ac:chgData name="Hermanson, John C C1C USAF USAFA CW/CS12" userId="S::c23john.hermanson@afacademy.af.edu::6e1403c4-d699-4248-bc27-2e69a5d5b1ff" providerId="AD" clId="Web-{0DE331E0-391B-45FA-B13B-B188BACBF408}" dt="2022-09-06T17:00:31.858" v="4" actId="1076"/>
          <ac:picMkLst>
            <pc:docMk/>
            <pc:sldMk cId="0" sldId="280"/>
            <ac:picMk id="3" creationId="{7C652C35-9A15-13FA-F012-6E34E6F9B8EE}"/>
          </ac:picMkLst>
        </pc:picChg>
        <pc:picChg chg="mod">
          <ac:chgData name="Hermanson, John C C1C USAF USAFA CW/CS12" userId="S::c23john.hermanson@afacademy.af.edu::6e1403c4-d699-4248-bc27-2e69a5d5b1ff" providerId="AD" clId="Web-{0DE331E0-391B-45FA-B13B-B188BACBF408}" dt="2022-09-06T17:00:28.155" v="3" actId="1076"/>
          <ac:picMkLst>
            <pc:docMk/>
            <pc:sldMk cId="0" sldId="280"/>
            <ac:picMk id="1026" creationId="{7AFF4FF9-731D-E6BD-E25A-89563F43C872}"/>
          </ac:picMkLst>
        </pc:picChg>
      </pc:sldChg>
      <pc:sldChg chg="modSp">
        <pc:chgData name="Hermanson, John C C1C USAF USAFA CW/CS12" userId="S::c23john.hermanson@afacademy.af.edu::6e1403c4-d699-4248-bc27-2e69a5d5b1ff" providerId="AD" clId="Web-{0DE331E0-391B-45FA-B13B-B188BACBF408}" dt="2022-09-06T16:59:13.545" v="1" actId="20577"/>
        <pc:sldMkLst>
          <pc:docMk/>
          <pc:sldMk cId="0" sldId="282"/>
        </pc:sldMkLst>
        <pc:spChg chg="mod">
          <ac:chgData name="Hermanson, John C C1C USAF USAFA CW/CS12" userId="S::c23john.hermanson@afacademy.af.edu::6e1403c4-d699-4248-bc27-2e69a5d5b1ff" providerId="AD" clId="Web-{0DE331E0-391B-45FA-B13B-B188BACBF408}" dt="2022-09-06T16:59:13.545" v="1" actId="20577"/>
          <ac:spMkLst>
            <pc:docMk/>
            <pc:sldMk cId="0" sldId="282"/>
            <ac:spMk id="312" creationId="{00000000-0000-0000-0000-000000000000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7426D338-3CC5-42F8-889A-7DB139B8222E}"/>
    <pc:docChg chg="addSld modSld">
      <pc:chgData name="Hermanson, John C C1C USAF USAFA CW/CS12" userId="S::c23john.hermanson@afacademy.af.edu::6e1403c4-d699-4248-bc27-2e69a5d5b1ff" providerId="AD" clId="Web-{7426D338-3CC5-42F8-889A-7DB139B8222E}" dt="2023-01-31T17:38:44.864" v="349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7426D338-3CC5-42F8-889A-7DB139B8222E}" dt="2023-01-31T17:32:18.047" v="61" actId="20577"/>
        <pc:sldMkLst>
          <pc:docMk/>
          <pc:sldMk cId="164131365" sldId="342"/>
        </pc:sldMkLst>
        <pc:spChg chg="mod">
          <ac:chgData name="Hermanson, John C C1C USAF USAFA CW/CS12" userId="S::c23john.hermanson@afacademy.af.edu::6e1403c4-d699-4248-bc27-2e69a5d5b1ff" providerId="AD" clId="Web-{7426D338-3CC5-42F8-889A-7DB139B8222E}" dt="2023-01-31T17:32:18.047" v="61" actId="20577"/>
          <ac:spMkLst>
            <pc:docMk/>
            <pc:sldMk cId="164131365" sldId="342"/>
            <ac:spMk id="2" creationId="{5C77D42B-86C9-A99F-9B5C-902151B73E4F}"/>
          </ac:spMkLst>
        </pc:spChg>
      </pc:sldChg>
      <pc:sldChg chg="modSp new">
        <pc:chgData name="Hermanson, John C C1C USAF USAFA CW/CS12" userId="S::c23john.hermanson@afacademy.af.edu::6e1403c4-d699-4248-bc27-2e69a5d5b1ff" providerId="AD" clId="Web-{7426D338-3CC5-42F8-889A-7DB139B8222E}" dt="2023-01-31T17:38:44.864" v="349" actId="20577"/>
        <pc:sldMkLst>
          <pc:docMk/>
          <pc:sldMk cId="2491094097" sldId="343"/>
        </pc:sldMkLst>
        <pc:spChg chg="mod">
          <ac:chgData name="Hermanson, John C C1C USAF USAFA CW/CS12" userId="S::c23john.hermanson@afacademy.af.edu::6e1403c4-d699-4248-bc27-2e69a5d5b1ff" providerId="AD" clId="Web-{7426D338-3CC5-42F8-889A-7DB139B8222E}" dt="2023-01-31T17:38:44.864" v="349" actId="20577"/>
          <ac:spMkLst>
            <pc:docMk/>
            <pc:sldMk cId="2491094097" sldId="343"/>
            <ac:spMk id="2" creationId="{F7BF2CF2-5E22-1079-21B2-7FAC8CCA76C2}"/>
          </ac:spMkLst>
        </pc:spChg>
        <pc:spChg chg="mod">
          <ac:chgData name="Hermanson, John C C1C USAF USAFA CW/CS12" userId="S::c23john.hermanson@afacademy.af.edu::6e1403c4-d699-4248-bc27-2e69a5d5b1ff" providerId="AD" clId="Web-{7426D338-3CC5-42F8-889A-7DB139B8222E}" dt="2023-01-31T17:31:10.140" v="22" actId="20577"/>
          <ac:spMkLst>
            <pc:docMk/>
            <pc:sldMk cId="2491094097" sldId="343"/>
            <ac:spMk id="3" creationId="{FF425E77-B012-73F1-D030-BEA88A2BFFFA}"/>
          </ac:spMkLst>
        </pc:spChg>
      </pc:sldChg>
      <pc:sldChg chg="modSp new">
        <pc:chgData name="Hermanson, John C C1C USAF USAFA CW/CS12" userId="S::c23john.hermanson@afacademy.af.edu::6e1403c4-d699-4248-bc27-2e69a5d5b1ff" providerId="AD" clId="Web-{7426D338-3CC5-42F8-889A-7DB139B8222E}" dt="2023-01-31T17:35:50.549" v="272" actId="20577"/>
        <pc:sldMkLst>
          <pc:docMk/>
          <pc:sldMk cId="1737354030" sldId="344"/>
        </pc:sldMkLst>
        <pc:spChg chg="mod">
          <ac:chgData name="Hermanson, John C C1C USAF USAFA CW/CS12" userId="S::c23john.hermanson@afacademy.af.edu::6e1403c4-d699-4248-bc27-2e69a5d5b1ff" providerId="AD" clId="Web-{7426D338-3CC5-42F8-889A-7DB139B8222E}" dt="2023-01-31T17:35:50.549" v="272" actId="20577"/>
          <ac:spMkLst>
            <pc:docMk/>
            <pc:sldMk cId="1737354030" sldId="344"/>
            <ac:spMk id="2" creationId="{E3B8D731-F8ED-DE9C-DB08-7490EFB57495}"/>
          </ac:spMkLst>
        </pc:spChg>
        <pc:spChg chg="mod">
          <ac:chgData name="Hermanson, John C C1C USAF USAFA CW/CS12" userId="S::c23john.hermanson@afacademy.af.edu::6e1403c4-d699-4248-bc27-2e69a5d5b1ff" providerId="AD" clId="Web-{7426D338-3CC5-42F8-889A-7DB139B8222E}" dt="2023-01-31T17:32:23.578" v="71" actId="20577"/>
          <ac:spMkLst>
            <pc:docMk/>
            <pc:sldMk cId="1737354030" sldId="344"/>
            <ac:spMk id="3" creationId="{8367E1EF-34A4-4D9D-3707-96E67327A48A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779149EF-9466-C5F5-C063-6875EBA30FA9}"/>
    <pc:docChg chg="addSld modSld">
      <pc:chgData name="Singh, Alexander D C1C USAF USAFA CW/CS38" userId="S::c23alexander.singh@afacademy.af.edu::f4595871-4fbd-4477-9748-61b689356812" providerId="AD" clId="Web-{779149EF-9466-C5F5-C063-6875EBA30FA9}" dt="2023-02-02T17:26:43.809" v="136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779149EF-9466-C5F5-C063-6875EBA30FA9}" dt="2023-02-02T17:17:47.444" v="102" actId="20577"/>
        <pc:sldMkLst>
          <pc:docMk/>
          <pc:sldMk cId="0" sldId="257"/>
        </pc:sldMkLst>
        <pc:spChg chg="mod">
          <ac:chgData name="Singh, Alexander D C1C USAF USAFA CW/CS38" userId="S::c23alexander.singh@afacademy.af.edu::f4595871-4fbd-4477-9748-61b689356812" providerId="AD" clId="Web-{779149EF-9466-C5F5-C063-6875EBA30FA9}" dt="2023-02-02T17:17:47.444" v="102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">
        <pc:chgData name="Singh, Alexander D C1C USAF USAFA CW/CS38" userId="S::c23alexander.singh@afacademy.af.edu::f4595871-4fbd-4477-9748-61b689356812" providerId="AD" clId="Web-{779149EF-9466-C5F5-C063-6875EBA30FA9}" dt="2023-02-02T17:26:43.809" v="136" actId="20577"/>
        <pc:sldMkLst>
          <pc:docMk/>
          <pc:sldMk cId="0" sldId="275"/>
        </pc:sldMkLst>
        <pc:spChg chg="mod">
          <ac:chgData name="Singh, Alexander D C1C USAF USAFA CW/CS38" userId="S::c23alexander.singh@afacademy.af.edu::f4595871-4fbd-4477-9748-61b689356812" providerId="AD" clId="Web-{779149EF-9466-C5F5-C063-6875EBA30FA9}" dt="2023-02-02T17:26:43.809" v="136" actId="20577"/>
          <ac:spMkLst>
            <pc:docMk/>
            <pc:sldMk cId="0" sldId="275"/>
            <ac:spMk id="257" creationId="{00000000-0000-0000-0000-000000000000}"/>
          </ac:spMkLst>
        </pc:spChg>
      </pc:sldChg>
      <pc:sldChg chg="addSp modSp">
        <pc:chgData name="Singh, Alexander D C1C USAF USAFA CW/CS38" userId="S::c23alexander.singh@afacademy.af.edu::f4595871-4fbd-4477-9748-61b689356812" providerId="AD" clId="Web-{779149EF-9466-C5F5-C063-6875EBA30FA9}" dt="2023-02-02T17:13:08.832" v="89" actId="1076"/>
        <pc:sldMkLst>
          <pc:docMk/>
          <pc:sldMk cId="4236845653" sldId="302"/>
        </pc:sldMkLst>
        <pc:picChg chg="add mod modCrop">
          <ac:chgData name="Singh, Alexander D C1C USAF USAFA CW/CS38" userId="S::c23alexander.singh@afacademy.af.edu::f4595871-4fbd-4477-9748-61b689356812" providerId="AD" clId="Web-{779149EF-9466-C5F5-C063-6875EBA30FA9}" dt="2023-02-02T17:13:08.832" v="89" actId="1076"/>
          <ac:picMkLst>
            <pc:docMk/>
            <pc:sldMk cId="4236845653" sldId="302"/>
            <ac:picMk id="9" creationId="{4480C905-BFB9-89ED-EC06-DDFD5FC7EA06}"/>
          </ac:picMkLst>
        </pc:picChg>
      </pc:sldChg>
      <pc:sldChg chg="addSp modSp new">
        <pc:chgData name="Singh, Alexander D C1C USAF USAFA CW/CS38" userId="S::c23alexander.singh@afacademy.af.edu::f4595871-4fbd-4477-9748-61b689356812" providerId="AD" clId="Web-{779149EF-9466-C5F5-C063-6875EBA30FA9}" dt="2023-02-02T16:53:50.883" v="76" actId="20577"/>
        <pc:sldMkLst>
          <pc:docMk/>
          <pc:sldMk cId="223394057" sldId="347"/>
        </pc:sldMkLst>
        <pc:spChg chg="mod">
          <ac:chgData name="Singh, Alexander D C1C USAF USAFA CW/CS38" userId="S::c23alexander.singh@afacademy.af.edu::f4595871-4fbd-4477-9748-61b689356812" providerId="AD" clId="Web-{779149EF-9466-C5F5-C063-6875EBA30FA9}" dt="2023-02-02T16:53:50.883" v="76" actId="20577"/>
          <ac:spMkLst>
            <pc:docMk/>
            <pc:sldMk cId="223394057" sldId="347"/>
            <ac:spMk id="2" creationId="{3A989174-C8E1-ED3A-44C5-B72EC035A494}"/>
          </ac:spMkLst>
        </pc:spChg>
        <pc:spChg chg="mod">
          <ac:chgData name="Singh, Alexander D C1C USAF USAFA CW/CS38" userId="S::c23alexander.singh@afacademy.af.edu::f4595871-4fbd-4477-9748-61b689356812" providerId="AD" clId="Web-{779149EF-9466-C5F5-C063-6875EBA30FA9}" dt="2023-02-02T16:46:15.410" v="10" actId="20577"/>
          <ac:spMkLst>
            <pc:docMk/>
            <pc:sldMk cId="223394057" sldId="347"/>
            <ac:spMk id="3" creationId="{83B41C6E-F7E8-7DEA-A15E-CB3058A9430F}"/>
          </ac:spMkLst>
        </pc:spChg>
        <pc:picChg chg="add mod">
          <ac:chgData name="Singh, Alexander D C1C USAF USAFA CW/CS38" userId="S::c23alexander.singh@afacademy.af.edu::f4595871-4fbd-4477-9748-61b689356812" providerId="AD" clId="Web-{779149EF-9466-C5F5-C063-6875EBA30FA9}" dt="2023-02-02T16:53:22.008" v="68" actId="1076"/>
          <ac:picMkLst>
            <pc:docMk/>
            <pc:sldMk cId="223394057" sldId="347"/>
            <ac:picMk id="5" creationId="{4EE24490-14D4-B4AF-3E85-40D0E2EFC6F3}"/>
          </ac:picMkLst>
        </pc:picChg>
        <pc:picChg chg="add mod">
          <ac:chgData name="Singh, Alexander D C1C USAF USAFA CW/CS38" userId="S::c23alexander.singh@afacademy.af.edu::f4595871-4fbd-4477-9748-61b689356812" providerId="AD" clId="Web-{779149EF-9466-C5F5-C063-6875EBA30FA9}" dt="2023-02-02T16:53:33.617" v="72" actId="1076"/>
          <ac:picMkLst>
            <pc:docMk/>
            <pc:sldMk cId="223394057" sldId="347"/>
            <ac:picMk id="6" creationId="{5683F6D1-8E92-158D-51BD-6A9E2E5DF348}"/>
          </ac:picMkLst>
        </pc:picChg>
      </pc:sldChg>
    </pc:docChg>
  </pc:docChgLst>
  <pc:docChgLst>
    <pc:chgData name="Singh, Alexander D C1C USAF USAFA CW/CS38" userId="S::c23alexander.singh@afacademy.af.edu::f4595871-4fbd-4477-9748-61b689356812" providerId="AD" clId="Web-{E1771550-CA1D-4FF4-8B76-7C10C02F8F6B}"/>
    <pc:docChg chg="delSld">
      <pc:chgData name="Singh, Alexander D C1C USAF USAFA CW/CS38" userId="S::c23alexander.singh@afacademy.af.edu::f4595871-4fbd-4477-9748-61b689356812" providerId="AD" clId="Web-{E1771550-CA1D-4FF4-8B76-7C10C02F8F6B}" dt="2022-10-04T01:54:02.805" v="0"/>
      <pc:docMkLst>
        <pc:docMk/>
      </pc:docMkLst>
      <pc:sldChg chg="del">
        <pc:chgData name="Singh, Alexander D C1C USAF USAFA CW/CS38" userId="S::c23alexander.singh@afacademy.af.edu::f4595871-4fbd-4477-9748-61b689356812" providerId="AD" clId="Web-{E1771550-CA1D-4FF4-8B76-7C10C02F8F6B}" dt="2022-10-04T01:54:02.805" v="0"/>
        <pc:sldMkLst>
          <pc:docMk/>
          <pc:sldMk cId="3214444181" sldId="309"/>
        </pc:sldMkLst>
      </pc:sldChg>
    </pc:docChg>
  </pc:docChgLst>
  <pc:docChgLst>
    <pc:chgData name="Henry, Quinn A C1C USAF USAFA CW/CS14" userId="S::c23quinn.henry@afacademy.af.edu::082a7edf-e859-4c54-ba07-d7d61e8984d1" providerId="AD" clId="Web-{6377C04E-C0D2-42F6-8E97-7EB5DA2A161B}"/>
    <pc:docChg chg="addSld modSld">
      <pc:chgData name="Henry, Quinn A C1C USAF USAFA CW/CS14" userId="S::c23quinn.henry@afacademy.af.edu::082a7edf-e859-4c54-ba07-d7d61e8984d1" providerId="AD" clId="Web-{6377C04E-C0D2-42F6-8E97-7EB5DA2A161B}" dt="2023-02-02T17:16:14.547" v="268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6377C04E-C0D2-42F6-8E97-7EB5DA2A161B}" dt="2023-02-02T17:16:14.547" v="268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6377C04E-C0D2-42F6-8E97-7EB5DA2A161B}" dt="2023-02-02T17:16:14.547" v="268" actId="20577"/>
          <ac:spMkLst>
            <pc:docMk/>
            <pc:sldMk cId="0" sldId="281"/>
            <ac:spMk id="305" creationId="{00000000-0000-0000-0000-000000000000}"/>
          </ac:spMkLst>
        </pc:spChg>
      </pc:sldChg>
      <pc:sldChg chg="addSp delSp modSp">
        <pc:chgData name="Henry, Quinn A C1C USAF USAFA CW/CS14" userId="S::c23quinn.henry@afacademy.af.edu::082a7edf-e859-4c54-ba07-d7d61e8984d1" providerId="AD" clId="Web-{6377C04E-C0D2-42F6-8E97-7EB5DA2A161B}" dt="2023-02-02T17:02:36.300" v="64" actId="20577"/>
        <pc:sldMkLst>
          <pc:docMk/>
          <pc:sldMk cId="4236845653" sldId="302"/>
        </pc:sldMkLst>
        <pc:spChg chg="mod">
          <ac:chgData name="Henry, Quinn A C1C USAF USAFA CW/CS14" userId="S::c23quinn.henry@afacademy.af.edu::082a7edf-e859-4c54-ba07-d7d61e8984d1" providerId="AD" clId="Web-{6377C04E-C0D2-42F6-8E97-7EB5DA2A161B}" dt="2023-02-02T17:02:36.300" v="64" actId="20577"/>
          <ac:spMkLst>
            <pc:docMk/>
            <pc:sldMk cId="4236845653" sldId="302"/>
            <ac:spMk id="2" creationId="{16DD7E09-A92D-553E-AF1F-A37D74F1C350}"/>
          </ac:spMkLst>
        </pc:spChg>
        <pc:spChg chg="add mod">
          <ac:chgData name="Henry, Quinn A C1C USAF USAFA CW/CS14" userId="S::c23quinn.henry@afacademy.af.edu::082a7edf-e859-4c54-ba07-d7d61e8984d1" providerId="AD" clId="Web-{6377C04E-C0D2-42F6-8E97-7EB5DA2A161B}" dt="2023-02-02T17:01:19.861" v="43" actId="1076"/>
          <ac:spMkLst>
            <pc:docMk/>
            <pc:sldMk cId="4236845653" sldId="302"/>
            <ac:spMk id="5" creationId="{910607D0-B448-6752-446C-6A51BA9DBE6A}"/>
          </ac:spMkLst>
        </pc:spChg>
        <pc:picChg chg="del">
          <ac:chgData name="Henry, Quinn A C1C USAF USAFA CW/CS14" userId="S::c23quinn.henry@afacademy.af.edu::082a7edf-e859-4c54-ba07-d7d61e8984d1" providerId="AD" clId="Web-{6377C04E-C0D2-42F6-8E97-7EB5DA2A161B}" dt="2023-02-02T17:02:28.737" v="46"/>
          <ac:picMkLst>
            <pc:docMk/>
            <pc:sldMk cId="4236845653" sldId="302"/>
            <ac:picMk id="6" creationId="{1D8D0374-78B2-487B-16F5-01BD1830BB8A}"/>
          </ac:picMkLst>
        </pc:picChg>
        <pc:picChg chg="del">
          <ac:chgData name="Henry, Quinn A C1C USAF USAFA CW/CS14" userId="S::c23quinn.henry@afacademy.af.edu::082a7edf-e859-4c54-ba07-d7d61e8984d1" providerId="AD" clId="Web-{6377C04E-C0D2-42F6-8E97-7EB5DA2A161B}" dt="2023-02-02T17:02:25.737" v="44"/>
          <ac:picMkLst>
            <pc:docMk/>
            <pc:sldMk cId="4236845653" sldId="302"/>
            <ac:picMk id="7" creationId="{1FC49516-4111-143E-9FD1-DC33D37F4EB4}"/>
          </ac:picMkLst>
        </pc:picChg>
        <pc:picChg chg="del">
          <ac:chgData name="Henry, Quinn A C1C USAF USAFA CW/CS14" userId="S::c23quinn.henry@afacademy.af.edu::082a7edf-e859-4c54-ba07-d7d61e8984d1" providerId="AD" clId="Web-{6377C04E-C0D2-42F6-8E97-7EB5DA2A161B}" dt="2023-02-02T17:02:27.097" v="45"/>
          <ac:picMkLst>
            <pc:docMk/>
            <pc:sldMk cId="4236845653" sldId="302"/>
            <ac:picMk id="8" creationId="{20F57B97-BD36-1FA3-6ED2-1C3A0DD6D098}"/>
          </ac:picMkLst>
        </pc:picChg>
      </pc:sldChg>
      <pc:sldChg chg="modSp">
        <pc:chgData name="Henry, Quinn A C1C USAF USAFA CW/CS14" userId="S::c23quinn.henry@afacademy.af.edu::082a7edf-e859-4c54-ba07-d7d61e8984d1" providerId="AD" clId="Web-{6377C04E-C0D2-42F6-8E97-7EB5DA2A161B}" dt="2023-02-02T17:13:35.341" v="181" actId="20577"/>
        <pc:sldMkLst>
          <pc:docMk/>
          <pc:sldMk cId="223394057" sldId="347"/>
        </pc:sldMkLst>
        <pc:spChg chg="mod">
          <ac:chgData name="Henry, Quinn A C1C USAF USAFA CW/CS14" userId="S::c23quinn.henry@afacademy.af.edu::082a7edf-e859-4c54-ba07-d7d61e8984d1" providerId="AD" clId="Web-{6377C04E-C0D2-42F6-8E97-7EB5DA2A161B}" dt="2023-02-02T17:13:35.341" v="181" actId="20577"/>
          <ac:spMkLst>
            <pc:docMk/>
            <pc:sldMk cId="223394057" sldId="347"/>
            <ac:spMk id="3" creationId="{83B41C6E-F7E8-7DEA-A15E-CB3058A9430F}"/>
          </ac:spMkLst>
        </pc:spChg>
      </pc:sldChg>
      <pc:sldChg chg="addSp modSp new">
        <pc:chgData name="Henry, Quinn A C1C USAF USAFA CW/CS14" userId="S::c23quinn.henry@afacademy.af.edu::082a7edf-e859-4c54-ba07-d7d61e8984d1" providerId="AD" clId="Web-{6377C04E-C0D2-42F6-8E97-7EB5DA2A161B}" dt="2023-02-02T17:10:39.745" v="159" actId="1076"/>
        <pc:sldMkLst>
          <pc:docMk/>
          <pc:sldMk cId="4132608058" sldId="348"/>
        </pc:sldMkLst>
        <pc:spChg chg="mod">
          <ac:chgData name="Henry, Quinn A C1C USAF USAFA CW/CS14" userId="S::c23quinn.henry@afacademy.af.edu::082a7edf-e859-4c54-ba07-d7d61e8984d1" providerId="AD" clId="Web-{6377C04E-C0D2-42F6-8E97-7EB5DA2A161B}" dt="2023-02-02T17:10:37.604" v="158" actId="20577"/>
          <ac:spMkLst>
            <pc:docMk/>
            <pc:sldMk cId="4132608058" sldId="348"/>
            <ac:spMk id="2" creationId="{18115514-21F7-0DD1-0457-51D440172144}"/>
          </ac:spMkLst>
        </pc:spChg>
        <pc:spChg chg="mod">
          <ac:chgData name="Henry, Quinn A C1C USAF USAFA CW/CS14" userId="S::c23quinn.henry@afacademy.af.edu::082a7edf-e859-4c54-ba07-d7d61e8984d1" providerId="AD" clId="Web-{6377C04E-C0D2-42F6-8E97-7EB5DA2A161B}" dt="2023-02-02T17:04:19.505" v="74" actId="20577"/>
          <ac:spMkLst>
            <pc:docMk/>
            <pc:sldMk cId="4132608058" sldId="348"/>
            <ac:spMk id="3" creationId="{B9537F6D-FD74-F8AD-87FE-7B07DD36AA37}"/>
          </ac:spMkLst>
        </pc:spChg>
        <pc:picChg chg="add mod">
          <ac:chgData name="Henry, Quinn A C1C USAF USAFA CW/CS14" userId="S::c23quinn.henry@afacademy.af.edu::082a7edf-e859-4c54-ba07-d7d61e8984d1" providerId="AD" clId="Web-{6377C04E-C0D2-42F6-8E97-7EB5DA2A161B}" dt="2023-02-02T17:10:39.745" v="159" actId="1076"/>
          <ac:picMkLst>
            <pc:docMk/>
            <pc:sldMk cId="4132608058" sldId="348"/>
            <ac:picMk id="5" creationId="{EA8E4D68-CE90-B435-88B9-8E9752F974BB}"/>
          </ac:picMkLst>
        </pc:picChg>
        <pc:picChg chg="add mod">
          <ac:chgData name="Henry, Quinn A C1C USAF USAFA CW/CS14" userId="S::c23quinn.henry@afacademy.af.edu::082a7edf-e859-4c54-ba07-d7d61e8984d1" providerId="AD" clId="Web-{6377C04E-C0D2-42F6-8E97-7EB5DA2A161B}" dt="2023-02-02T17:10:33.026" v="156" actId="1076"/>
          <ac:picMkLst>
            <pc:docMk/>
            <pc:sldMk cId="4132608058" sldId="348"/>
            <ac:picMk id="6" creationId="{5E7114F3-0B5E-5338-1CEF-456217AEE05E}"/>
          </ac:picMkLst>
        </pc:picChg>
      </pc:sldChg>
      <pc:sldChg chg="modSp new">
        <pc:chgData name="Henry, Quinn A C1C USAF USAFA CW/CS14" userId="S::c23quinn.henry@afacademy.af.edu::082a7edf-e859-4c54-ba07-d7d61e8984d1" providerId="AD" clId="Web-{6377C04E-C0D2-42F6-8E97-7EB5DA2A161B}" dt="2023-02-02T17:15:57.390" v="265" actId="20577"/>
        <pc:sldMkLst>
          <pc:docMk/>
          <pc:sldMk cId="3695024139" sldId="349"/>
        </pc:sldMkLst>
        <pc:spChg chg="mod">
          <ac:chgData name="Henry, Quinn A C1C USAF USAFA CW/CS14" userId="S::c23quinn.henry@afacademy.af.edu::082a7edf-e859-4c54-ba07-d7d61e8984d1" providerId="AD" clId="Web-{6377C04E-C0D2-42F6-8E97-7EB5DA2A161B}" dt="2023-02-02T17:15:57.390" v="265" actId="20577"/>
          <ac:spMkLst>
            <pc:docMk/>
            <pc:sldMk cId="3695024139" sldId="349"/>
            <ac:spMk id="2" creationId="{7EFAE0B3-B568-46D5-6C53-6595AFEC6E12}"/>
          </ac:spMkLst>
        </pc:spChg>
        <pc:spChg chg="mod">
          <ac:chgData name="Henry, Quinn A C1C USAF USAFA CW/CS14" userId="S::c23quinn.henry@afacademy.af.edu::082a7edf-e859-4c54-ba07-d7d61e8984d1" providerId="AD" clId="Web-{6377C04E-C0D2-42F6-8E97-7EB5DA2A161B}" dt="2023-02-02T17:14:54.671" v="189" actId="20577"/>
          <ac:spMkLst>
            <pc:docMk/>
            <pc:sldMk cId="3695024139" sldId="349"/>
            <ac:spMk id="3" creationId="{4D1FE894-C87F-52A7-7FEA-748AF5BF7F33}"/>
          </ac:spMkLst>
        </pc:spChg>
      </pc:sldChg>
    </pc:docChg>
  </pc:docChgLst>
  <pc:docChgLst>
    <pc:chgData name="Singh, Alexander D C1C USAF USAFA CW/CS38" userId="f4595871-4fbd-4477-9748-61b689356812" providerId="ADAL" clId="{4C5112C4-3554-C64E-B3AC-285E6CF3A0B2}"/>
    <pc:docChg chg="custSel addSld modSld">
      <pc:chgData name="Singh, Alexander D C1C USAF USAFA CW/CS38" userId="f4595871-4fbd-4477-9748-61b689356812" providerId="ADAL" clId="{4C5112C4-3554-C64E-B3AC-285E6CF3A0B2}" dt="2022-11-01T16:51:24.255" v="1241" actId="20577"/>
      <pc:docMkLst>
        <pc:docMk/>
      </pc:docMkLst>
      <pc:sldChg chg="addSp modSp mod">
        <pc:chgData name="Singh, Alexander D C1C USAF USAFA CW/CS38" userId="f4595871-4fbd-4477-9748-61b689356812" providerId="ADAL" clId="{4C5112C4-3554-C64E-B3AC-285E6CF3A0B2}" dt="2022-11-01T16:50:38.844" v="1240" actId="1076"/>
        <pc:sldMkLst>
          <pc:docMk/>
          <pc:sldMk cId="800107051" sldId="312"/>
        </pc:sldMkLst>
        <pc:picChg chg="add mod">
          <ac:chgData name="Singh, Alexander D C1C USAF USAFA CW/CS38" userId="f4595871-4fbd-4477-9748-61b689356812" providerId="ADAL" clId="{4C5112C4-3554-C64E-B3AC-285E6CF3A0B2}" dt="2022-11-01T16:50:38.844" v="1240" actId="1076"/>
          <ac:picMkLst>
            <pc:docMk/>
            <pc:sldMk cId="800107051" sldId="312"/>
            <ac:picMk id="6" creationId="{CE412CD5-CB72-1D59-6A72-6F1AC639FCF5}"/>
          </ac:picMkLst>
        </pc:picChg>
      </pc:sldChg>
      <pc:sldChg chg="modSp new mod">
        <pc:chgData name="Singh, Alexander D C1C USAF USAFA CW/CS38" userId="f4595871-4fbd-4477-9748-61b689356812" providerId="ADAL" clId="{4C5112C4-3554-C64E-B3AC-285E6CF3A0B2}" dt="2022-11-01T16:51:24.255" v="1241" actId="20577"/>
        <pc:sldMkLst>
          <pc:docMk/>
          <pc:sldMk cId="2329327752" sldId="314"/>
        </pc:sldMkLst>
        <pc:spChg chg="mod">
          <ac:chgData name="Singh, Alexander D C1C USAF USAFA CW/CS38" userId="f4595871-4fbd-4477-9748-61b689356812" providerId="ADAL" clId="{4C5112C4-3554-C64E-B3AC-285E6CF3A0B2}" dt="2022-11-01T16:51:24.255" v="1241" actId="20577"/>
          <ac:spMkLst>
            <pc:docMk/>
            <pc:sldMk cId="2329327752" sldId="314"/>
            <ac:spMk id="2" creationId="{E0039818-7A19-755A-029B-AA39165B9614}"/>
          </ac:spMkLst>
        </pc:spChg>
        <pc:spChg chg="mod">
          <ac:chgData name="Singh, Alexander D C1C USAF USAFA CW/CS38" userId="f4595871-4fbd-4477-9748-61b689356812" providerId="ADAL" clId="{4C5112C4-3554-C64E-B3AC-285E6CF3A0B2}" dt="2022-11-01T16:42:07.689" v="16" actId="20577"/>
          <ac:spMkLst>
            <pc:docMk/>
            <pc:sldMk cId="2329327752" sldId="314"/>
            <ac:spMk id="3" creationId="{2E286E0B-8F73-9DFC-EAE4-00F424676E1D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163A8F37-7A88-7CA0-9813-0C7540C43404}"/>
    <pc:docChg chg="modSld">
      <pc:chgData name="Henry, Quinn A C1C USAF USAFA CW/CS14" userId="S::c23quinn.henry@afacademy.af.edu::082a7edf-e859-4c54-ba07-d7d61e8984d1" providerId="AD" clId="Web-{163A8F37-7A88-7CA0-9813-0C7540C43404}" dt="2022-09-30T17:20:57.054" v="129"/>
      <pc:docMkLst>
        <pc:docMk/>
      </pc:docMkLst>
      <pc:sldChg chg="delSp">
        <pc:chgData name="Henry, Quinn A C1C USAF USAFA CW/CS14" userId="S::c23quinn.henry@afacademy.af.edu::082a7edf-e859-4c54-ba07-d7d61e8984d1" providerId="AD" clId="Web-{163A8F37-7A88-7CA0-9813-0C7540C43404}" dt="2022-09-30T17:20:57.054" v="129"/>
        <pc:sldMkLst>
          <pc:docMk/>
          <pc:sldMk cId="0" sldId="280"/>
        </pc:sldMkLst>
        <pc:picChg chg="del">
          <ac:chgData name="Henry, Quinn A C1C USAF USAFA CW/CS14" userId="S::c23quinn.henry@afacademy.af.edu::082a7edf-e859-4c54-ba07-d7d61e8984d1" providerId="AD" clId="Web-{163A8F37-7A88-7CA0-9813-0C7540C43404}" dt="2022-09-30T17:20:55.554" v="128"/>
          <ac:picMkLst>
            <pc:docMk/>
            <pc:sldMk cId="0" sldId="280"/>
            <ac:picMk id="3" creationId="{7C652C35-9A15-13FA-F012-6E34E6F9B8EE}"/>
          </ac:picMkLst>
        </pc:picChg>
        <pc:picChg chg="del">
          <ac:chgData name="Henry, Quinn A C1C USAF USAFA CW/CS14" userId="S::c23quinn.henry@afacademy.af.edu::082a7edf-e859-4c54-ba07-d7d61e8984d1" providerId="AD" clId="Web-{163A8F37-7A88-7CA0-9813-0C7540C43404}" dt="2022-09-30T17:20:57.054" v="129"/>
          <ac:picMkLst>
            <pc:docMk/>
            <pc:sldMk cId="0" sldId="280"/>
            <ac:picMk id="1026" creationId="{7AFF4FF9-731D-E6BD-E25A-89563F43C872}"/>
          </ac:picMkLst>
        </pc:picChg>
      </pc:sldChg>
      <pc:sldChg chg="addSp modSp">
        <pc:chgData name="Henry, Quinn A C1C USAF USAFA CW/CS14" userId="S::c23quinn.henry@afacademy.af.edu::082a7edf-e859-4c54-ba07-d7d61e8984d1" providerId="AD" clId="Web-{163A8F37-7A88-7CA0-9813-0C7540C43404}" dt="2022-09-30T17:18:46.162" v="127" actId="20577"/>
        <pc:sldMkLst>
          <pc:docMk/>
          <pc:sldMk cId="3589199166" sldId="304"/>
        </pc:sldMkLst>
        <pc:spChg chg="mod">
          <ac:chgData name="Henry, Quinn A C1C USAF USAFA CW/CS14" userId="S::c23quinn.henry@afacademy.af.edu::082a7edf-e859-4c54-ba07-d7d61e8984d1" providerId="AD" clId="Web-{163A8F37-7A88-7CA0-9813-0C7540C43404}" dt="2022-09-30T17:13:15.079" v="37" actId="20577"/>
          <ac:spMkLst>
            <pc:docMk/>
            <pc:sldMk cId="3589199166" sldId="304"/>
            <ac:spMk id="2" creationId="{2AF0F29A-C36C-F4C3-8498-53F29F97D7EA}"/>
          </ac:spMkLst>
        </pc:spChg>
        <pc:spChg chg="add mod">
          <ac:chgData name="Henry, Quinn A C1C USAF USAFA CW/CS14" userId="S::c23quinn.henry@afacademy.af.edu::082a7edf-e859-4c54-ba07-d7d61e8984d1" providerId="AD" clId="Web-{163A8F37-7A88-7CA0-9813-0C7540C43404}" dt="2022-09-30T17:14:38.236" v="66" actId="1076"/>
          <ac:spMkLst>
            <pc:docMk/>
            <pc:sldMk cId="3589199166" sldId="304"/>
            <ac:spMk id="7" creationId="{CC9746EE-C39E-1213-6E69-50483698769F}"/>
          </ac:spMkLst>
        </pc:spChg>
        <pc:spChg chg="add mod">
          <ac:chgData name="Henry, Quinn A C1C USAF USAFA CW/CS14" userId="S::c23quinn.henry@afacademy.af.edu::082a7edf-e859-4c54-ba07-d7d61e8984d1" providerId="AD" clId="Web-{163A8F37-7A88-7CA0-9813-0C7540C43404}" dt="2022-09-30T17:18:46.162" v="127" actId="20577"/>
          <ac:spMkLst>
            <pc:docMk/>
            <pc:sldMk cId="3589199166" sldId="304"/>
            <ac:spMk id="8" creationId="{F0F5B238-485A-D776-FC2B-5C9191D0CABA}"/>
          </ac:spMkLst>
        </pc:spChg>
        <pc:picChg chg="add mod">
          <ac:chgData name="Henry, Quinn A C1C USAF USAFA CW/CS14" userId="S::c23quinn.henry@afacademy.af.edu::082a7edf-e859-4c54-ba07-d7d61e8984d1" providerId="AD" clId="Web-{163A8F37-7A88-7CA0-9813-0C7540C43404}" dt="2022-09-30T17:13:26.813" v="41" actId="1076"/>
          <ac:picMkLst>
            <pc:docMk/>
            <pc:sldMk cId="3589199166" sldId="304"/>
            <ac:picMk id="5" creationId="{623200EE-AE58-B442-8BC2-1623AB93015D}"/>
          </ac:picMkLst>
        </pc:picChg>
        <pc:picChg chg="add mod">
          <ac:chgData name="Henry, Quinn A C1C USAF USAFA CW/CS14" userId="S::c23quinn.henry@afacademy.af.edu::082a7edf-e859-4c54-ba07-d7d61e8984d1" providerId="AD" clId="Web-{163A8F37-7A88-7CA0-9813-0C7540C43404}" dt="2022-09-30T17:14:46.502" v="70" actId="1076"/>
          <ac:picMkLst>
            <pc:docMk/>
            <pc:sldMk cId="3589199166" sldId="304"/>
            <ac:picMk id="6" creationId="{845988D8-EEBC-B45D-3B19-919190181608}"/>
          </ac:picMkLst>
        </pc:picChg>
      </pc:sldChg>
      <pc:sldChg chg="addSp delSp modSp">
        <pc:chgData name="Henry, Quinn A C1C USAF USAFA CW/CS14" userId="S::c23quinn.henry@afacademy.af.edu::082a7edf-e859-4c54-ba07-d7d61e8984d1" providerId="AD" clId="Web-{163A8F37-7A88-7CA0-9813-0C7540C43404}" dt="2022-09-30T17:12:30.547" v="25" actId="1076"/>
        <pc:sldMkLst>
          <pc:docMk/>
          <pc:sldMk cId="2778303396" sldId="306"/>
        </pc:sldMkLst>
        <pc:spChg chg="mod">
          <ac:chgData name="Henry, Quinn A C1C USAF USAFA CW/CS14" userId="S::c23quinn.henry@afacademy.af.edu::082a7edf-e859-4c54-ba07-d7d61e8984d1" providerId="AD" clId="Web-{163A8F37-7A88-7CA0-9813-0C7540C43404}" dt="2022-09-30T17:12:14.687" v="24" actId="20577"/>
          <ac:spMkLst>
            <pc:docMk/>
            <pc:sldMk cId="2778303396" sldId="306"/>
            <ac:spMk id="2" creationId="{87087A79-D667-B93A-6BB1-3F08742AA2E2}"/>
          </ac:spMkLst>
        </pc:spChg>
        <pc:spChg chg="mod">
          <ac:chgData name="Henry, Quinn A C1C USAF USAFA CW/CS14" userId="S::c23quinn.henry@afacademy.af.edu::082a7edf-e859-4c54-ba07-d7d61e8984d1" providerId="AD" clId="Web-{163A8F37-7A88-7CA0-9813-0C7540C43404}" dt="2022-09-30T17:10:38.061" v="16" actId="1076"/>
          <ac:spMkLst>
            <pc:docMk/>
            <pc:sldMk cId="2778303396" sldId="306"/>
            <ac:spMk id="9" creationId="{9C8D0E2A-6E38-FB29-5036-D2C3A799965B}"/>
          </ac:spMkLst>
        </pc:spChg>
        <pc:spChg chg="add mod">
          <ac:chgData name="Henry, Quinn A C1C USAF USAFA CW/CS14" userId="S::c23quinn.henry@afacademy.af.edu::082a7edf-e859-4c54-ba07-d7d61e8984d1" providerId="AD" clId="Web-{163A8F37-7A88-7CA0-9813-0C7540C43404}" dt="2022-09-30T17:11:50.672" v="21" actId="20577"/>
          <ac:spMkLst>
            <pc:docMk/>
            <pc:sldMk cId="2778303396" sldId="306"/>
            <ac:spMk id="10" creationId="{7A77C502-322B-5261-F477-9CB9DAF2326F}"/>
          </ac:spMkLst>
        </pc:spChg>
        <pc:picChg chg="del">
          <ac:chgData name="Henry, Quinn A C1C USAF USAFA CW/CS14" userId="S::c23quinn.henry@afacademy.af.edu::082a7edf-e859-4c54-ba07-d7d61e8984d1" providerId="AD" clId="Web-{163A8F37-7A88-7CA0-9813-0C7540C43404}" dt="2022-09-30T17:09:02.919" v="0"/>
          <ac:picMkLst>
            <pc:docMk/>
            <pc:sldMk cId="2778303396" sldId="306"/>
            <ac:picMk id="5" creationId="{13E217B9-436A-5D10-3F10-0B04FB0F0277}"/>
          </ac:picMkLst>
        </pc:picChg>
        <pc:picChg chg="add mod">
          <ac:chgData name="Henry, Quinn A C1C USAF USAFA CW/CS14" userId="S::c23quinn.henry@afacademy.af.edu::082a7edf-e859-4c54-ba07-d7d61e8984d1" providerId="AD" clId="Web-{163A8F37-7A88-7CA0-9813-0C7540C43404}" dt="2022-09-30T17:12:30.547" v="25" actId="1076"/>
          <ac:picMkLst>
            <pc:docMk/>
            <pc:sldMk cId="2778303396" sldId="306"/>
            <ac:picMk id="7" creationId="{3061CB4D-FE87-654D-9C47-E26B7C2AE48C}"/>
          </ac:picMkLst>
        </pc:picChg>
        <pc:picChg chg="mod">
          <ac:chgData name="Henry, Quinn A C1C USAF USAFA CW/CS14" userId="S::c23quinn.henry@afacademy.af.edu::082a7edf-e859-4c54-ba07-d7d61e8984d1" providerId="AD" clId="Web-{163A8F37-7A88-7CA0-9813-0C7540C43404}" dt="2022-09-30T17:10:30.686" v="15" actId="1076"/>
          <ac:picMkLst>
            <pc:docMk/>
            <pc:sldMk cId="2778303396" sldId="306"/>
            <ac:picMk id="8" creationId="{7A47F3C5-E18D-421C-0658-B59F9462DBC9}"/>
          </ac:picMkLst>
        </pc:picChg>
      </pc:sldChg>
    </pc:docChg>
  </pc:docChgLst>
  <pc:docChgLst>
    <pc:chgData name="Pak, Nathan M C1C USAF USAFA CW/CS18" userId="S::c23nathan.pak@afacademy.af.edu::8195bfbc-b960-4083-853b-1bce3bf837c7" providerId="AD" clId="Web-{E7C2EA5E-E524-5E99-8E05-0D521B3B159C}"/>
    <pc:docChg chg="modSld">
      <pc:chgData name="Pak, Nathan M C1C USAF USAFA CW/CS18" userId="S::c23nathan.pak@afacademy.af.edu::8195bfbc-b960-4083-853b-1bce3bf837c7" providerId="AD" clId="Web-{E7C2EA5E-E524-5E99-8E05-0D521B3B159C}" dt="2022-10-04T02:02:14.567" v="78" actId="1076"/>
      <pc:docMkLst>
        <pc:docMk/>
      </pc:docMkLst>
      <pc:sldChg chg="addSp modSp">
        <pc:chgData name="Pak, Nathan M C1C USAF USAFA CW/CS18" userId="S::c23nathan.pak@afacademy.af.edu::8195bfbc-b960-4083-853b-1bce3bf837c7" providerId="AD" clId="Web-{E7C2EA5E-E524-5E99-8E05-0D521B3B159C}" dt="2022-10-04T02:02:14.567" v="78" actId="1076"/>
        <pc:sldMkLst>
          <pc:docMk/>
          <pc:sldMk cId="1235175226" sldId="307"/>
        </pc:sldMkLst>
        <pc:spChg chg="mod">
          <ac:chgData name="Pak, Nathan M C1C USAF USAFA CW/CS18" userId="S::c23nathan.pak@afacademy.af.edu::8195bfbc-b960-4083-853b-1bce3bf837c7" providerId="AD" clId="Web-{E7C2EA5E-E524-5E99-8E05-0D521B3B159C}" dt="2022-10-04T02:02:08.692" v="75" actId="14100"/>
          <ac:spMkLst>
            <pc:docMk/>
            <pc:sldMk cId="1235175226" sldId="307"/>
            <ac:spMk id="2" creationId="{8C1906B5-A894-D599-5FFA-553AAA0E66A3}"/>
          </ac:spMkLst>
        </pc:spChg>
        <pc:picChg chg="add mod">
          <ac:chgData name="Pak, Nathan M C1C USAF USAFA CW/CS18" userId="S::c23nathan.pak@afacademy.af.edu::8195bfbc-b960-4083-853b-1bce3bf837c7" providerId="AD" clId="Web-{E7C2EA5E-E524-5E99-8E05-0D521B3B159C}" dt="2022-10-04T02:02:14.567" v="78" actId="1076"/>
          <ac:picMkLst>
            <pc:docMk/>
            <pc:sldMk cId="1235175226" sldId="307"/>
            <ac:picMk id="5" creationId="{C2E2A03D-E0EB-6C30-06F9-1FAB5D79A42E}"/>
          </ac:picMkLst>
        </pc:picChg>
        <pc:picChg chg="add mod">
          <ac:chgData name="Pak, Nathan M C1C USAF USAFA CW/CS18" userId="S::c23nathan.pak@afacademy.af.edu::8195bfbc-b960-4083-853b-1bce3bf837c7" providerId="AD" clId="Web-{E7C2EA5E-E524-5E99-8E05-0D521B3B159C}" dt="2022-10-04T02:02:13.208" v="77" actId="14100"/>
          <ac:picMkLst>
            <pc:docMk/>
            <pc:sldMk cId="1235175226" sldId="307"/>
            <ac:picMk id="6" creationId="{B461BA1F-549A-ADD9-6352-ACB676298F48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788397DD-351B-4034-A985-69D4136A0CBC}"/>
    <pc:docChg chg="modSld sldOrd">
      <pc:chgData name="Henry, Quinn A C1C USAF USAFA CW/CS14" userId="S::c23quinn.henry@afacademy.af.edu::082a7edf-e859-4c54-ba07-d7d61e8984d1" providerId="AD" clId="Web-{788397DD-351B-4034-A985-69D4136A0CBC}" dt="2022-12-05T17:50:59.484" v="135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788397DD-351B-4034-A985-69D4136A0CBC}" dt="2022-12-05T17:29:35.845" v="20" actId="20577"/>
        <pc:sldMkLst>
          <pc:docMk/>
          <pc:sldMk cId="0" sldId="257"/>
        </pc:sldMkLst>
        <pc:spChg chg="mod">
          <ac:chgData name="Henry, Quinn A C1C USAF USAFA CW/CS14" userId="S::c23quinn.henry@afacademy.af.edu::082a7edf-e859-4c54-ba07-d7d61e8984d1" providerId="AD" clId="Web-{788397DD-351B-4034-A985-69D4136A0CBC}" dt="2022-12-05T17:29:35.845" v="20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788397DD-351B-4034-A985-69D4136A0CBC}" dt="2022-12-05T17:34:10.836" v="101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788397DD-351B-4034-A985-69D4136A0CBC}" dt="2022-12-05T17:34:10.836" v="101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 ord">
        <pc:chgData name="Henry, Quinn A C1C USAF USAFA CW/CS14" userId="S::c23quinn.henry@afacademy.af.edu::082a7edf-e859-4c54-ba07-d7d61e8984d1" providerId="AD" clId="Web-{788397DD-351B-4034-A985-69D4136A0CBC}" dt="2022-12-05T17:35:51.572" v="105" actId="20577"/>
        <pc:sldMkLst>
          <pc:docMk/>
          <pc:sldMk cId="637770" sldId="294"/>
        </pc:sldMkLst>
        <pc:spChg chg="mod">
          <ac:chgData name="Henry, Quinn A C1C USAF USAFA CW/CS14" userId="S::c23quinn.henry@afacademy.af.edu::082a7edf-e859-4c54-ba07-d7d61e8984d1" providerId="AD" clId="Web-{788397DD-351B-4034-A985-69D4136A0CBC}" dt="2022-12-05T17:35:51.572" v="105" actId="20577"/>
          <ac:spMkLst>
            <pc:docMk/>
            <pc:sldMk cId="637770" sldId="294"/>
            <ac:spMk id="2" creationId="{8E40806D-67BA-4F1F-74F0-B84FAD95653E}"/>
          </ac:spMkLst>
        </pc:spChg>
      </pc:sldChg>
      <pc:sldChg chg="modSp">
        <pc:chgData name="Henry, Quinn A C1C USAF USAFA CW/CS14" userId="S::c23quinn.henry@afacademy.af.edu::082a7edf-e859-4c54-ba07-d7d61e8984d1" providerId="AD" clId="Web-{788397DD-351B-4034-A985-69D4136A0CBC}" dt="2022-12-05T17:43:23.723" v="124" actId="20577"/>
        <pc:sldMkLst>
          <pc:docMk/>
          <pc:sldMk cId="1560606005" sldId="295"/>
        </pc:sldMkLst>
        <pc:spChg chg="mod">
          <ac:chgData name="Henry, Quinn A C1C USAF USAFA CW/CS14" userId="S::c23quinn.henry@afacademy.af.edu::082a7edf-e859-4c54-ba07-d7d61e8984d1" providerId="AD" clId="Web-{788397DD-351B-4034-A985-69D4136A0CBC}" dt="2022-12-05T17:36:44.402" v="118" actId="20577"/>
          <ac:spMkLst>
            <pc:docMk/>
            <pc:sldMk cId="1560606005" sldId="295"/>
            <ac:spMk id="2" creationId="{D91036E8-0116-0DEA-EE4A-8201573C6784}"/>
          </ac:spMkLst>
        </pc:spChg>
        <pc:spChg chg="mod">
          <ac:chgData name="Henry, Quinn A C1C USAF USAFA CW/CS14" userId="S::c23quinn.henry@afacademy.af.edu::082a7edf-e859-4c54-ba07-d7d61e8984d1" providerId="AD" clId="Web-{788397DD-351B-4034-A985-69D4136A0CBC}" dt="2022-12-05T17:43:23.723" v="124" actId="20577"/>
          <ac:spMkLst>
            <pc:docMk/>
            <pc:sldMk cId="1560606005" sldId="295"/>
            <ac:spMk id="3" creationId="{F6C0CA0D-A03B-C6EC-C6F9-A0D005022D0C}"/>
          </ac:spMkLst>
        </pc:spChg>
      </pc:sldChg>
      <pc:sldChg chg="modSp">
        <pc:chgData name="Henry, Quinn A C1C USAF USAFA CW/CS14" userId="S::c23quinn.henry@afacademy.af.edu::082a7edf-e859-4c54-ba07-d7d61e8984d1" providerId="AD" clId="Web-{788397DD-351B-4034-A985-69D4136A0CBC}" dt="2022-12-05T17:50:59.484" v="135" actId="20577"/>
        <pc:sldMkLst>
          <pc:docMk/>
          <pc:sldMk cId="763483605" sldId="298"/>
        </pc:sldMkLst>
        <pc:spChg chg="mod">
          <ac:chgData name="Henry, Quinn A C1C USAF USAFA CW/CS14" userId="S::c23quinn.henry@afacademy.af.edu::082a7edf-e859-4c54-ba07-d7d61e8984d1" providerId="AD" clId="Web-{788397DD-351B-4034-A985-69D4136A0CBC}" dt="2022-12-05T17:50:59.484" v="135" actId="20577"/>
          <ac:spMkLst>
            <pc:docMk/>
            <pc:sldMk cId="763483605" sldId="298"/>
            <ac:spMk id="2" creationId="{7A4AEE20-8807-245A-964B-BF7A7DFB18A5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687D1E60-0448-23ED-FDA2-A06ADC7ACB0E}"/>
    <pc:docChg chg="modSld">
      <pc:chgData name="Singh, Alexander D C1C USAF USAFA CW/CS38" userId="S::c23alexander.singh@afacademy.af.edu::f4595871-4fbd-4477-9748-61b689356812" providerId="AD" clId="Web-{687D1E60-0448-23ED-FDA2-A06ADC7ACB0E}" dt="2022-09-06T16:31:25.672" v="9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687D1E60-0448-23ED-FDA2-A06ADC7ACB0E}" dt="2022-09-06T16:31:25.672" v="9" actId="20577"/>
        <pc:sldMkLst>
          <pc:docMk/>
          <pc:sldMk cId="0" sldId="257"/>
        </pc:sldMkLst>
        <pc:spChg chg="mod">
          <ac:chgData name="Singh, Alexander D C1C USAF USAFA CW/CS38" userId="S::c23alexander.singh@afacademy.af.edu::f4595871-4fbd-4477-9748-61b689356812" providerId="AD" clId="Web-{687D1E60-0448-23ED-FDA2-A06ADC7ACB0E}" dt="2022-09-06T16:31:25.672" v="9" actId="20577"/>
          <ac:spMkLst>
            <pc:docMk/>
            <pc:sldMk cId="0" sldId="257"/>
            <ac:spMk id="2" creationId="{00000000-0000-0000-0000-000000000000}"/>
          </ac:spMkLst>
        </pc:spChg>
      </pc:sldChg>
      <pc:sldChg chg="modSp">
        <pc:chgData name="Singh, Alexander D C1C USAF USAFA CW/CS38" userId="S::c23alexander.singh@afacademy.af.edu::f4595871-4fbd-4477-9748-61b689356812" providerId="AD" clId="Web-{687D1E60-0448-23ED-FDA2-A06ADC7ACB0E}" dt="2022-09-06T16:29:52.452" v="7" actId="20577"/>
        <pc:sldMkLst>
          <pc:docMk/>
          <pc:sldMk cId="63723923" sldId="287"/>
        </pc:sldMkLst>
        <pc:spChg chg="mod">
          <ac:chgData name="Singh, Alexander D C1C USAF USAFA CW/CS38" userId="S::c23alexander.singh@afacademy.af.edu::f4595871-4fbd-4477-9748-61b689356812" providerId="AD" clId="Web-{687D1E60-0448-23ED-FDA2-A06ADC7ACB0E}" dt="2022-09-06T16:29:52.452" v="7" actId="20577"/>
          <ac:spMkLst>
            <pc:docMk/>
            <pc:sldMk cId="63723923" sldId="287"/>
            <ac:spMk id="2" creationId="{00000000-0000-0000-0000-000000000000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65D70CB1-1AEF-46D6-B06F-77339A867191}"/>
    <pc:docChg chg="addSld modSld">
      <pc:chgData name="Hermanson, John C C1C USAF USAFA CW/CS12" userId="S::c23john.hermanson@afacademy.af.edu::6e1403c4-d699-4248-bc27-2e69a5d5b1ff" providerId="AD" clId="Web-{65D70CB1-1AEF-46D6-B06F-77339A867191}" dt="2022-11-03T16:10:25.929" v="32" actId="1076"/>
      <pc:docMkLst>
        <pc:docMk/>
      </pc:docMkLst>
      <pc:sldChg chg="addSp modSp new">
        <pc:chgData name="Hermanson, John C C1C USAF USAFA CW/CS12" userId="S::c23john.hermanson@afacademy.af.edu::6e1403c4-d699-4248-bc27-2e69a5d5b1ff" providerId="AD" clId="Web-{65D70CB1-1AEF-46D6-B06F-77339A867191}" dt="2022-11-03T16:10:25.929" v="32" actId="1076"/>
        <pc:sldMkLst>
          <pc:docMk/>
          <pc:sldMk cId="389531703" sldId="322"/>
        </pc:sldMkLst>
        <pc:spChg chg="mod">
          <ac:chgData name="Hermanson, John C C1C USAF USAFA CW/CS12" userId="S::c23john.hermanson@afacademy.af.edu::6e1403c4-d699-4248-bc27-2e69a5d5b1ff" providerId="AD" clId="Web-{65D70CB1-1AEF-46D6-B06F-77339A867191}" dt="2022-11-03T16:10:15.335" v="28" actId="20577"/>
          <ac:spMkLst>
            <pc:docMk/>
            <pc:sldMk cId="389531703" sldId="322"/>
            <ac:spMk id="3" creationId="{055B6951-7477-D4D2-C972-F04A3B7A21E0}"/>
          </ac:spMkLst>
        </pc:spChg>
        <pc:picChg chg="add mod">
          <ac:chgData name="Hermanson, John C C1C USAF USAFA CW/CS12" userId="S::c23john.hermanson@afacademy.af.edu::6e1403c4-d699-4248-bc27-2e69a5d5b1ff" providerId="AD" clId="Web-{65D70CB1-1AEF-46D6-B06F-77339A867191}" dt="2022-11-03T16:10:25.929" v="32" actId="1076"/>
          <ac:picMkLst>
            <pc:docMk/>
            <pc:sldMk cId="389531703" sldId="322"/>
            <ac:picMk id="5" creationId="{2F1D05FC-D802-5333-0517-183A125DE805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A8D985F8-D2F0-4775-9C4C-F0280867B4EF}"/>
    <pc:docChg chg="addSld modSld">
      <pc:chgData name="Hermanson, John C C1C USAF USAFA CW/CS12" userId="S::c23john.hermanson@afacademy.af.edu::6e1403c4-d699-4248-bc27-2e69a5d5b1ff" providerId="AD" clId="Web-{A8D985F8-D2F0-4775-9C4C-F0280867B4EF}" dt="2023-01-31T17:42:36.800" v="5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A8D985F8-D2F0-4775-9C4C-F0280867B4EF}" dt="2023-01-31T17:41:26.408" v="4" actId="1076"/>
        <pc:sldMkLst>
          <pc:docMk/>
          <pc:sldMk cId="2491094097" sldId="343"/>
        </pc:sldMkLst>
        <pc:picChg chg="add mod">
          <ac:chgData name="Hermanson, John C C1C USAF USAFA CW/CS12" userId="S::c23john.hermanson@afacademy.af.edu::6e1403c4-d699-4248-bc27-2e69a5d5b1ff" providerId="AD" clId="Web-{A8D985F8-D2F0-4775-9C4C-F0280867B4EF}" dt="2023-01-31T17:41:26.408" v="4" actId="1076"/>
          <ac:picMkLst>
            <pc:docMk/>
            <pc:sldMk cId="2491094097" sldId="343"/>
            <ac:picMk id="5" creationId="{11867BEE-0C3D-70E8-5E4E-437333E2D8E9}"/>
          </ac:picMkLst>
        </pc:picChg>
      </pc:sldChg>
      <pc:sldChg chg="new">
        <pc:chgData name="Hermanson, John C C1C USAF USAFA CW/CS12" userId="S::c23john.hermanson@afacademy.af.edu::6e1403c4-d699-4248-bc27-2e69a5d5b1ff" providerId="AD" clId="Web-{A8D985F8-D2F0-4775-9C4C-F0280867B4EF}" dt="2023-01-31T17:42:36.800" v="5"/>
        <pc:sldMkLst>
          <pc:docMk/>
          <pc:sldMk cId="3009605363" sldId="345"/>
        </pc:sldMkLst>
      </pc:sldChg>
    </pc:docChg>
  </pc:docChgLst>
  <pc:docChgLst>
    <pc:chgData name="Hermanson, John C C1C USAF USAFA CW/CS12" userId="S::c23john.hermanson@afacademy.af.edu::6e1403c4-d699-4248-bc27-2e69a5d5b1ff" providerId="AD" clId="Web-{25FB3185-9CA8-456C-A9AF-C5D87B246E5E}"/>
    <pc:docChg chg="modSld">
      <pc:chgData name="Hermanson, John C C1C USAF USAFA CW/CS12" userId="S::c23john.hermanson@afacademy.af.edu::6e1403c4-d699-4248-bc27-2e69a5d5b1ff" providerId="AD" clId="Web-{25FB3185-9CA8-456C-A9AF-C5D87B246E5E}" dt="2023-01-31T17:50:15.030" v="136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25FB3185-9CA8-456C-A9AF-C5D87B246E5E}" dt="2023-01-31T17:50:15.030" v="136" actId="20577"/>
        <pc:sldMkLst>
          <pc:docMk/>
          <pc:sldMk cId="3009605363" sldId="345"/>
        </pc:sldMkLst>
        <pc:spChg chg="mod">
          <ac:chgData name="Hermanson, John C C1C USAF USAFA CW/CS12" userId="S::c23john.hermanson@afacademy.af.edu::6e1403c4-d699-4248-bc27-2e69a5d5b1ff" providerId="AD" clId="Web-{25FB3185-9CA8-456C-A9AF-C5D87B246E5E}" dt="2023-01-31T17:50:15.030" v="136" actId="20577"/>
          <ac:spMkLst>
            <pc:docMk/>
            <pc:sldMk cId="3009605363" sldId="345"/>
            <ac:spMk id="2" creationId="{669DA065-914C-2AD8-6A1B-6B1D42D6FC40}"/>
          </ac:spMkLst>
        </pc:spChg>
        <pc:spChg chg="mod">
          <ac:chgData name="Hermanson, John C C1C USAF USAFA CW/CS12" userId="S::c23john.hermanson@afacademy.af.edu::6e1403c4-d699-4248-bc27-2e69a5d5b1ff" providerId="AD" clId="Web-{25FB3185-9CA8-456C-A9AF-C5D87B246E5E}" dt="2023-01-31T17:48:20.529" v="4" actId="20577"/>
          <ac:spMkLst>
            <pc:docMk/>
            <pc:sldMk cId="3009605363" sldId="345"/>
            <ac:spMk id="3" creationId="{33A7D48A-FA13-E8A2-5A09-9FC517F6B180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CE3A6DC8-EA76-4B50-86F0-D31087EAD5B3}"/>
    <pc:docChg chg="addSld delSld">
      <pc:chgData name="Singh, Alexander D C1C USAF USAFA CW/CS38" userId="S::c23alexander.singh@afacademy.af.edu::f4595871-4fbd-4477-9748-61b689356812" providerId="AD" clId="Web-{CE3A6DC8-EA76-4B50-86F0-D31087EAD5B3}" dt="2022-11-14T17:20:13.510" v="1"/>
      <pc:docMkLst>
        <pc:docMk/>
      </pc:docMkLst>
      <pc:sldChg chg="del">
        <pc:chgData name="Singh, Alexander D C1C USAF USAFA CW/CS38" userId="S::c23alexander.singh@afacademy.af.edu::f4595871-4fbd-4477-9748-61b689356812" providerId="AD" clId="Web-{CE3A6DC8-EA76-4B50-86F0-D31087EAD5B3}" dt="2022-11-14T17:20:10.307" v="0"/>
        <pc:sldMkLst>
          <pc:docMk/>
          <pc:sldMk cId="1518859150" sldId="301"/>
        </pc:sldMkLst>
      </pc:sldChg>
      <pc:sldChg chg="add">
        <pc:chgData name="Singh, Alexander D C1C USAF USAFA CW/CS38" userId="S::c23alexander.singh@afacademy.af.edu::f4595871-4fbd-4477-9748-61b689356812" providerId="AD" clId="Web-{CE3A6DC8-EA76-4B50-86F0-D31087EAD5B3}" dt="2022-11-14T17:20:13.510" v="1"/>
        <pc:sldMkLst>
          <pc:docMk/>
          <pc:sldMk cId="4292223077" sldId="323"/>
        </pc:sldMkLst>
      </pc:sldChg>
    </pc:docChg>
  </pc:docChgLst>
  <pc:docChgLst>
    <pc:chgData name="Singh, Alexander D C1C USAF USAFA CW/CS38" userId="f4595871-4fbd-4477-9748-61b689356812" providerId="ADAL" clId="{2778D71D-E4D0-8245-849A-B92C9CAA8C41}"/>
    <pc:docChg chg="undo custSel addSld delSld modSld sldOrd">
      <pc:chgData name="Singh, Alexander D C1C USAF USAFA CW/CS38" userId="f4595871-4fbd-4477-9748-61b689356812" providerId="ADAL" clId="{2778D71D-E4D0-8245-849A-B92C9CAA8C41}" dt="2022-09-06T17:05:27.369" v="172" actId="2696"/>
      <pc:docMkLst>
        <pc:docMk/>
      </pc:docMkLst>
      <pc:sldChg chg="del">
        <pc:chgData name="Singh, Alexander D C1C USAF USAFA CW/CS38" userId="f4595871-4fbd-4477-9748-61b689356812" providerId="ADAL" clId="{2778D71D-E4D0-8245-849A-B92C9CAA8C41}" dt="2022-09-06T17:01:59.212" v="85" actId="2696"/>
        <pc:sldMkLst>
          <pc:docMk/>
          <pc:sldMk cId="0" sldId="258"/>
        </pc:sldMkLst>
      </pc:sldChg>
      <pc:sldChg chg="del">
        <pc:chgData name="Singh, Alexander D C1C USAF USAFA CW/CS38" userId="f4595871-4fbd-4477-9748-61b689356812" providerId="ADAL" clId="{2778D71D-E4D0-8245-849A-B92C9CAA8C41}" dt="2022-09-06T17:05:27.369" v="172" actId="2696"/>
        <pc:sldMkLst>
          <pc:docMk/>
          <pc:sldMk cId="0" sldId="259"/>
        </pc:sldMkLst>
      </pc:sldChg>
      <pc:sldChg chg="del">
        <pc:chgData name="Singh, Alexander D C1C USAF USAFA CW/CS38" userId="f4595871-4fbd-4477-9748-61b689356812" providerId="ADAL" clId="{2778D71D-E4D0-8245-849A-B92C9CAA8C41}" dt="2022-09-06T17:03:36.279" v="117" actId="2696"/>
        <pc:sldMkLst>
          <pc:docMk/>
          <pc:sldMk cId="0" sldId="263"/>
        </pc:sldMkLst>
      </pc:sldChg>
      <pc:sldChg chg="addSp delSp modSp del mod">
        <pc:chgData name="Singh, Alexander D C1C USAF USAFA CW/CS38" userId="f4595871-4fbd-4477-9748-61b689356812" providerId="ADAL" clId="{2778D71D-E4D0-8245-849A-B92C9CAA8C41}" dt="2022-09-06T17:04:32.473" v="145" actId="2696"/>
        <pc:sldMkLst>
          <pc:docMk/>
          <pc:sldMk cId="0" sldId="265"/>
        </pc:sldMkLst>
        <pc:spChg chg="add del mod">
          <ac:chgData name="Singh, Alexander D C1C USAF USAFA CW/CS38" userId="f4595871-4fbd-4477-9748-61b689356812" providerId="ADAL" clId="{2778D71D-E4D0-8245-849A-B92C9CAA8C41}" dt="2022-09-06T16:48:19.366" v="25"/>
          <ac:spMkLst>
            <pc:docMk/>
            <pc:sldMk cId="0" sldId="265"/>
            <ac:spMk id="2" creationId="{D1EC69D6-ED1F-DE7E-80C4-CB708DFE4A54}"/>
          </ac:spMkLst>
        </pc:spChg>
        <pc:spChg chg="mod">
          <ac:chgData name="Singh, Alexander D C1C USAF USAFA CW/CS38" userId="f4595871-4fbd-4477-9748-61b689356812" providerId="ADAL" clId="{2778D71D-E4D0-8245-849A-B92C9CAA8C41}" dt="2022-09-06T17:04:02.515" v="137" actId="20577"/>
          <ac:spMkLst>
            <pc:docMk/>
            <pc:sldMk cId="0" sldId="265"/>
            <ac:spMk id="164" creationId="{00000000-0000-0000-0000-000000000000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6:49:51.412" v="33" actId="1076"/>
          <ac:picMkLst>
            <pc:docMk/>
            <pc:sldMk cId="0" sldId="265"/>
            <ac:picMk id="3" creationId="{99C4CE9E-6CF5-9212-A35A-C901438CB1FF}"/>
          </ac:picMkLst>
        </pc:picChg>
        <pc:picChg chg="add mod">
          <ac:chgData name="Singh, Alexander D C1C USAF USAFA CW/CS38" userId="f4595871-4fbd-4477-9748-61b689356812" providerId="ADAL" clId="{2778D71D-E4D0-8245-849A-B92C9CAA8C41}" dt="2022-09-06T16:50:46.788" v="38" actId="1076"/>
          <ac:picMkLst>
            <pc:docMk/>
            <pc:sldMk cId="0" sldId="265"/>
            <ac:picMk id="3074" creationId="{4072841F-CEFE-9559-F184-23BA4CBA0FA2}"/>
          </ac:picMkLst>
        </pc:picChg>
      </pc:sldChg>
      <pc:sldChg chg="addSp delSp modSp mod">
        <pc:chgData name="Singh, Alexander D C1C USAF USAFA CW/CS38" userId="f4595871-4fbd-4477-9748-61b689356812" providerId="ADAL" clId="{2778D71D-E4D0-8245-849A-B92C9CAA8C41}" dt="2022-09-06T16:58:40.145" v="57" actId="1076"/>
        <pc:sldMkLst>
          <pc:docMk/>
          <pc:sldMk cId="0" sldId="280"/>
        </pc:sldMkLst>
        <pc:spChg chg="mod">
          <ac:chgData name="Singh, Alexander D C1C USAF USAFA CW/CS38" userId="f4595871-4fbd-4477-9748-61b689356812" providerId="ADAL" clId="{2778D71D-E4D0-8245-849A-B92C9CAA8C41}" dt="2022-09-06T16:58:26.149" v="54" actId="14100"/>
          <ac:spMkLst>
            <pc:docMk/>
            <pc:sldMk cId="0" sldId="280"/>
            <ac:spMk id="298" creationId="{00000000-0000-0000-0000-000000000000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6:58:40.145" v="57" actId="1076"/>
          <ac:picMkLst>
            <pc:docMk/>
            <pc:sldMk cId="0" sldId="280"/>
            <ac:picMk id="3" creationId="{7C652C35-9A15-13FA-F012-6E34E6F9B8EE}"/>
          </ac:picMkLst>
        </pc:picChg>
        <pc:picChg chg="add mod">
          <ac:chgData name="Singh, Alexander D C1C USAF USAFA CW/CS38" userId="f4595871-4fbd-4477-9748-61b689356812" providerId="ADAL" clId="{2778D71D-E4D0-8245-849A-B92C9CAA8C41}" dt="2022-09-06T16:58:37.470" v="56" actId="1076"/>
          <ac:picMkLst>
            <pc:docMk/>
            <pc:sldMk cId="0" sldId="280"/>
            <ac:picMk id="1026" creationId="{7AFF4FF9-731D-E6BD-E25A-89563F43C872}"/>
          </ac:picMkLst>
        </pc:picChg>
        <pc:picChg chg="add del mod">
          <ac:chgData name="Singh, Alexander D C1C USAF USAFA CW/CS38" userId="f4595871-4fbd-4477-9748-61b689356812" providerId="ADAL" clId="{2778D71D-E4D0-8245-849A-B92C9CAA8C41}" dt="2022-09-06T16:57:43.624" v="44" actId="478"/>
          <ac:picMkLst>
            <pc:docMk/>
            <pc:sldMk cId="0" sldId="280"/>
            <ac:picMk id="4098" creationId="{F7BCC469-A1F1-C4E3-F3DB-D7CAE1E97D68}"/>
          </ac:picMkLst>
        </pc:picChg>
      </pc:sldChg>
      <pc:sldChg chg="addSp delSp modSp mod modNotes">
        <pc:chgData name="Singh, Alexander D C1C USAF USAFA CW/CS38" userId="f4595871-4fbd-4477-9748-61b689356812" providerId="ADAL" clId="{2778D71D-E4D0-8245-849A-B92C9CAA8C41}" dt="2022-09-06T16:45:31.198" v="17"/>
        <pc:sldMkLst>
          <pc:docMk/>
          <pc:sldMk cId="637770" sldId="294"/>
        </pc:sldMkLst>
        <pc:spChg chg="mod">
          <ac:chgData name="Singh, Alexander D C1C USAF USAFA CW/CS38" userId="f4595871-4fbd-4477-9748-61b689356812" providerId="ADAL" clId="{2778D71D-E4D0-8245-849A-B92C9CAA8C41}" dt="2022-09-06T16:44:03.584" v="5" actId="1076"/>
          <ac:spMkLst>
            <pc:docMk/>
            <pc:sldMk cId="637770" sldId="294"/>
            <ac:spMk id="2" creationId="{8E40806D-67BA-4F1F-74F0-B84FAD95653E}"/>
          </ac:spMkLst>
        </pc:spChg>
        <pc:spChg chg="add del mod">
          <ac:chgData name="Singh, Alexander D C1C USAF USAFA CW/CS38" userId="f4595871-4fbd-4477-9748-61b689356812" providerId="ADAL" clId="{2778D71D-E4D0-8245-849A-B92C9CAA8C41}" dt="2022-09-06T16:45:31.198" v="17"/>
          <ac:spMkLst>
            <pc:docMk/>
            <pc:sldMk cId="637770" sldId="294"/>
            <ac:spMk id="5" creationId="{4E13FE50-25D4-2091-8967-27E316AD89A0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6:45:09.910" v="15" actId="1076"/>
          <ac:picMkLst>
            <pc:docMk/>
            <pc:sldMk cId="637770" sldId="294"/>
            <ac:picMk id="1026" creationId="{856C6030-C227-5DA8-2121-BE3CF65C9BE2}"/>
          </ac:picMkLst>
        </pc:picChg>
      </pc:sldChg>
      <pc:sldChg chg="modSp new mod">
        <pc:chgData name="Singh, Alexander D C1C USAF USAFA CW/CS38" userId="f4595871-4fbd-4477-9748-61b689356812" providerId="ADAL" clId="{2778D71D-E4D0-8245-849A-B92C9CAA8C41}" dt="2022-09-06T17:02:42.865" v="96" actId="14"/>
        <pc:sldMkLst>
          <pc:docMk/>
          <pc:sldMk cId="763483605" sldId="298"/>
        </pc:sldMkLst>
        <pc:spChg chg="mod">
          <ac:chgData name="Singh, Alexander D C1C USAF USAFA CW/CS38" userId="f4595871-4fbd-4477-9748-61b689356812" providerId="ADAL" clId="{2778D71D-E4D0-8245-849A-B92C9CAA8C41}" dt="2022-09-06T17:02:42.865" v="96" actId="14"/>
          <ac:spMkLst>
            <pc:docMk/>
            <pc:sldMk cId="763483605" sldId="298"/>
            <ac:spMk id="2" creationId="{7A4AEE20-8807-245A-964B-BF7A7DFB18A5}"/>
          </ac:spMkLst>
        </pc:spChg>
        <pc:spChg chg="mod">
          <ac:chgData name="Singh, Alexander D C1C USAF USAFA CW/CS38" userId="f4595871-4fbd-4477-9748-61b689356812" providerId="ADAL" clId="{2778D71D-E4D0-8245-849A-B92C9CAA8C41}" dt="2022-09-06T17:01:31.423" v="80" actId="20577"/>
          <ac:spMkLst>
            <pc:docMk/>
            <pc:sldMk cId="763483605" sldId="298"/>
            <ac:spMk id="3" creationId="{F681FDAD-81E0-2DF2-9F99-674A8668E5A1}"/>
          </ac:spMkLst>
        </pc:spChg>
      </pc:sldChg>
      <pc:sldChg chg="addSp delSp modSp new del">
        <pc:chgData name="Singh, Alexander D C1C USAF USAFA CW/CS38" userId="f4595871-4fbd-4477-9748-61b689356812" providerId="ADAL" clId="{2778D71D-E4D0-8245-849A-B92C9CAA8C41}" dt="2022-09-06T16:51:02.935" v="40" actId="2696"/>
        <pc:sldMkLst>
          <pc:docMk/>
          <pc:sldMk cId="1143179585" sldId="298"/>
        </pc:sldMkLst>
        <pc:picChg chg="add del mod">
          <ac:chgData name="Singh, Alexander D C1C USAF USAFA CW/CS38" userId="f4595871-4fbd-4477-9748-61b689356812" providerId="ADAL" clId="{2778D71D-E4D0-8245-849A-B92C9CAA8C41}" dt="2022-09-06T16:50:57.034" v="39" actId="478"/>
          <ac:picMkLst>
            <pc:docMk/>
            <pc:sldMk cId="1143179585" sldId="298"/>
            <ac:picMk id="2050" creationId="{971EBE1A-56A1-E507-BA1B-3715275E9D86}"/>
          </ac:picMkLst>
        </pc:picChg>
      </pc:sldChg>
      <pc:sldChg chg="new del">
        <pc:chgData name="Singh, Alexander D C1C USAF USAFA CW/CS38" userId="f4595871-4fbd-4477-9748-61b689356812" providerId="ADAL" clId="{2778D71D-E4D0-8245-849A-B92C9CAA8C41}" dt="2022-09-06T16:42:47.065" v="1" actId="680"/>
        <pc:sldMkLst>
          <pc:docMk/>
          <pc:sldMk cId="4146355864" sldId="298"/>
        </pc:sldMkLst>
      </pc:sldChg>
      <pc:sldChg chg="modSp new mod ord">
        <pc:chgData name="Singh, Alexander D C1C USAF USAFA CW/CS38" userId="f4595871-4fbd-4477-9748-61b689356812" providerId="ADAL" clId="{2778D71D-E4D0-8245-849A-B92C9CAA8C41}" dt="2022-09-06T17:03:26.245" v="116" actId="113"/>
        <pc:sldMkLst>
          <pc:docMk/>
          <pc:sldMk cId="2399428723" sldId="299"/>
        </pc:sldMkLst>
        <pc:spChg chg="mod">
          <ac:chgData name="Singh, Alexander D C1C USAF USAFA CW/CS38" userId="f4595871-4fbd-4477-9748-61b689356812" providerId="ADAL" clId="{2778D71D-E4D0-8245-849A-B92C9CAA8C41}" dt="2022-09-06T17:03:26.245" v="116" actId="113"/>
          <ac:spMkLst>
            <pc:docMk/>
            <pc:sldMk cId="2399428723" sldId="299"/>
            <ac:spMk id="2" creationId="{179A313B-38B1-43CC-8DF4-526497827C09}"/>
          </ac:spMkLst>
        </pc:spChg>
        <pc:spChg chg="mod">
          <ac:chgData name="Singh, Alexander D C1C USAF USAFA CW/CS38" userId="f4595871-4fbd-4477-9748-61b689356812" providerId="ADAL" clId="{2778D71D-E4D0-8245-849A-B92C9CAA8C41}" dt="2022-09-06T17:03:00.911" v="111" actId="20577"/>
          <ac:spMkLst>
            <pc:docMk/>
            <pc:sldMk cId="2399428723" sldId="299"/>
            <ac:spMk id="3" creationId="{DAE88D4B-D7EC-4A63-4998-E9CA857A6E4D}"/>
          </ac:spMkLst>
        </pc:spChg>
      </pc:sldChg>
      <pc:sldChg chg="new del">
        <pc:chgData name="Singh, Alexander D C1C USAF USAFA CW/CS38" userId="f4595871-4fbd-4477-9748-61b689356812" providerId="ADAL" clId="{2778D71D-E4D0-8245-849A-B92C9CAA8C41}" dt="2022-09-06T17:02:36.730" v="92" actId="680"/>
        <pc:sldMkLst>
          <pc:docMk/>
          <pc:sldMk cId="2900911973" sldId="299"/>
        </pc:sldMkLst>
      </pc:sldChg>
      <pc:sldChg chg="addSp modSp new mod">
        <pc:chgData name="Singh, Alexander D C1C USAF USAFA CW/CS38" userId="f4595871-4fbd-4477-9748-61b689356812" providerId="ADAL" clId="{2778D71D-E4D0-8245-849A-B92C9CAA8C41}" dt="2022-09-06T17:04:28.681" v="144" actId="1076"/>
        <pc:sldMkLst>
          <pc:docMk/>
          <pc:sldMk cId="3096959588" sldId="300"/>
        </pc:sldMkLst>
        <pc:spChg chg="mod">
          <ac:chgData name="Singh, Alexander D C1C USAF USAFA CW/CS38" userId="f4595871-4fbd-4477-9748-61b689356812" providerId="ADAL" clId="{2778D71D-E4D0-8245-849A-B92C9CAA8C41}" dt="2022-09-06T17:04:19.293" v="142" actId="255"/>
          <ac:spMkLst>
            <pc:docMk/>
            <pc:sldMk cId="3096959588" sldId="300"/>
            <ac:spMk id="2" creationId="{AEC4A5E0-980E-7FD7-1E0B-BED2A9A80516}"/>
          </ac:spMkLst>
        </pc:spChg>
        <pc:spChg chg="mod">
          <ac:chgData name="Singh, Alexander D C1C USAF USAFA CW/CS38" userId="f4595871-4fbd-4477-9748-61b689356812" providerId="ADAL" clId="{2778D71D-E4D0-8245-849A-B92C9CAA8C41}" dt="2022-09-06T17:03:57.531" v="135" actId="20577"/>
          <ac:spMkLst>
            <pc:docMk/>
            <pc:sldMk cId="3096959588" sldId="300"/>
            <ac:spMk id="3" creationId="{580F34E2-E086-B053-96E3-2B849E432017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7:04:28.681" v="144" actId="1076"/>
          <ac:picMkLst>
            <pc:docMk/>
            <pc:sldMk cId="3096959588" sldId="300"/>
            <ac:picMk id="5" creationId="{0CC781A1-3DBD-AF80-5406-16555A56FC39}"/>
          </ac:picMkLst>
        </pc:picChg>
        <pc:picChg chg="add mod">
          <ac:chgData name="Singh, Alexander D C1C USAF USAFA CW/CS38" userId="f4595871-4fbd-4477-9748-61b689356812" providerId="ADAL" clId="{2778D71D-E4D0-8245-849A-B92C9CAA8C41}" dt="2022-09-06T17:04:28.681" v="144" actId="1076"/>
          <ac:picMkLst>
            <pc:docMk/>
            <pc:sldMk cId="3096959588" sldId="300"/>
            <ac:picMk id="6" creationId="{3910C8A5-7772-042D-9722-9E35438D5204}"/>
          </ac:picMkLst>
        </pc:picChg>
      </pc:sldChg>
      <pc:sldChg chg="modSp new mod">
        <pc:chgData name="Singh, Alexander D C1C USAF USAFA CW/CS38" userId="f4595871-4fbd-4477-9748-61b689356812" providerId="ADAL" clId="{2778D71D-E4D0-8245-849A-B92C9CAA8C41}" dt="2022-09-06T17:05:19.019" v="171" actId="207"/>
        <pc:sldMkLst>
          <pc:docMk/>
          <pc:sldMk cId="1518859150" sldId="301"/>
        </pc:sldMkLst>
        <pc:spChg chg="mod">
          <ac:chgData name="Singh, Alexander D C1C USAF USAFA CW/CS38" userId="f4595871-4fbd-4477-9748-61b689356812" providerId="ADAL" clId="{2778D71D-E4D0-8245-849A-B92C9CAA8C41}" dt="2022-09-06T17:05:19.019" v="171" actId="207"/>
          <ac:spMkLst>
            <pc:docMk/>
            <pc:sldMk cId="1518859150" sldId="301"/>
            <ac:spMk id="2" creationId="{5C08D9F2-9FCD-6E1D-3C72-D34A8427A6C1}"/>
          </ac:spMkLst>
        </pc:spChg>
        <pc:spChg chg="mod">
          <ac:chgData name="Singh, Alexander D C1C USAF USAFA CW/CS38" userId="f4595871-4fbd-4477-9748-61b689356812" providerId="ADAL" clId="{2778D71D-E4D0-8245-849A-B92C9CAA8C41}" dt="2022-09-06T17:04:53.683" v="165" actId="20577"/>
          <ac:spMkLst>
            <pc:docMk/>
            <pc:sldMk cId="1518859150" sldId="301"/>
            <ac:spMk id="3" creationId="{CA2EE2E6-C81A-48C3-979E-8952208D4F48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4A4C0D20-89ED-724C-F355-6B4EC2CEFF93}"/>
    <pc:docChg chg="modSld">
      <pc:chgData name="Pak, Nathan M C1C USAF USAFA CW/CS18" userId="S::c23nathan.pak@afacademy.af.edu::8195bfbc-b960-4083-853b-1bce3bf837c7" providerId="AD" clId="Web-{4A4C0D20-89ED-724C-F355-6B4EC2CEFF93}" dt="2022-11-14T17:17:33.132" v="32" actId="1076"/>
      <pc:docMkLst>
        <pc:docMk/>
      </pc:docMkLst>
      <pc:sldChg chg="addSp modSp">
        <pc:chgData name="Pak, Nathan M C1C USAF USAFA CW/CS18" userId="S::c23nathan.pak@afacademy.af.edu::8195bfbc-b960-4083-853b-1bce3bf837c7" providerId="AD" clId="Web-{4A4C0D20-89ED-724C-F355-6B4EC2CEFF93}" dt="2022-11-14T17:17:33.132" v="32" actId="1076"/>
        <pc:sldMkLst>
          <pc:docMk/>
          <pc:sldMk cId="800107051" sldId="312"/>
        </pc:sldMkLst>
        <pc:spChg chg="add mod">
          <ac:chgData name="Pak, Nathan M C1C USAF USAFA CW/CS18" userId="S::c23nathan.pak@afacademy.af.edu::8195bfbc-b960-4083-853b-1bce3bf837c7" providerId="AD" clId="Web-{4A4C0D20-89ED-724C-F355-6B4EC2CEFF93}" dt="2022-11-14T17:17:33.132" v="32" actId="1076"/>
          <ac:spMkLst>
            <pc:docMk/>
            <pc:sldMk cId="800107051" sldId="312"/>
            <ac:spMk id="5" creationId="{2797D84D-AFC3-4135-0320-39B0F798647F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B2B8DA6A-95D0-48AC-9747-3A13802D3174}"/>
    <pc:docChg chg="addSld delSld modSld sldOrd">
      <pc:chgData name="Henry, Quinn A C1C USAF USAFA CW/CS14" userId="S::c23quinn.henry@afacademy.af.edu::082a7edf-e859-4c54-ba07-d7d61e8984d1" providerId="AD" clId="Web-{B2B8DA6A-95D0-48AC-9747-3A13802D3174}" dt="2022-12-07T18:04:03.108" v="517"/>
      <pc:docMkLst>
        <pc:docMk/>
      </pc:docMkLst>
      <pc:sldChg chg="modSp">
        <pc:chgData name="Henry, Quinn A C1C USAF USAFA CW/CS14" userId="S::c23quinn.henry@afacademy.af.edu::082a7edf-e859-4c54-ba07-d7d61e8984d1" providerId="AD" clId="Web-{B2B8DA6A-95D0-48AC-9747-3A13802D3174}" dt="2022-12-07T17:54:39.799" v="367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54:39.799" v="367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B2B8DA6A-95D0-48AC-9747-3A13802D3174}" dt="2022-12-07T17:44:04.738" v="159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44:04.738" v="159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B2B8DA6A-95D0-48AC-9747-3A13802D3174}" dt="2022-12-07T17:38:59.904" v="141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 ord">
        <pc:chgData name="Henry, Quinn A C1C USAF USAFA CW/CS14" userId="S::c23quinn.henry@afacademy.af.edu::082a7edf-e859-4c54-ba07-d7d61e8984d1" providerId="AD" clId="Web-{B2B8DA6A-95D0-48AC-9747-3A13802D3174}" dt="2022-12-07T18:03:39.357" v="516" actId="20577"/>
        <pc:sldMkLst>
          <pc:docMk/>
          <pc:sldMk cId="0" sldId="282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8:03:39.357" v="516" actId="20577"/>
          <ac:spMkLst>
            <pc:docMk/>
            <pc:sldMk cId="0" sldId="282"/>
            <ac:spMk id="31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B2B8DA6A-95D0-48AC-9747-3A13802D3174}" dt="2022-12-07T17:49:37.089" v="182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49:37.089" v="182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B2B8DA6A-95D0-48AC-9747-3A13802D3174}" dt="2022-12-07T17:58:40.538" v="431" actId="20577"/>
        <pc:sldMkLst>
          <pc:docMk/>
          <pc:sldMk cId="763483605" sldId="298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58:40.538" v="431" actId="20577"/>
          <ac:spMkLst>
            <pc:docMk/>
            <pc:sldMk cId="763483605" sldId="298"/>
            <ac:spMk id="2" creationId="{7A4AEE20-8807-245A-964B-BF7A7DFB18A5}"/>
          </ac:spMkLst>
        </pc:spChg>
      </pc:sldChg>
      <pc:sldChg chg="ord">
        <pc:chgData name="Henry, Quinn A C1C USAF USAFA CW/CS14" userId="S::c23quinn.henry@afacademy.af.edu::082a7edf-e859-4c54-ba07-d7d61e8984d1" providerId="AD" clId="Web-{B2B8DA6A-95D0-48AC-9747-3A13802D3174}" dt="2022-12-07T16:56:14.490" v="63"/>
        <pc:sldMkLst>
          <pc:docMk/>
          <pc:sldMk cId="4236845653" sldId="302"/>
        </pc:sldMkLst>
      </pc:sldChg>
      <pc:sldChg chg="del">
        <pc:chgData name="Henry, Quinn A C1C USAF USAFA CW/CS14" userId="S::c23quinn.henry@afacademy.af.edu::082a7edf-e859-4c54-ba07-d7d61e8984d1" providerId="AD" clId="Web-{B2B8DA6A-95D0-48AC-9747-3A13802D3174}" dt="2022-12-07T17:44:14.176" v="160"/>
        <pc:sldMkLst>
          <pc:docMk/>
          <pc:sldMk cId="2381315928" sldId="313"/>
        </pc:sldMkLst>
      </pc:sldChg>
      <pc:sldChg chg="del">
        <pc:chgData name="Henry, Quinn A C1C USAF USAFA CW/CS14" userId="S::c23quinn.henry@afacademy.af.edu::082a7edf-e859-4c54-ba07-d7d61e8984d1" providerId="AD" clId="Web-{B2B8DA6A-95D0-48AC-9747-3A13802D3174}" dt="2022-12-07T17:54:46.533" v="368"/>
        <pc:sldMkLst>
          <pc:docMk/>
          <pc:sldMk cId="1836294283" sldId="327"/>
        </pc:sldMkLst>
      </pc:sldChg>
      <pc:sldChg chg="modSp new del">
        <pc:chgData name="Henry, Quinn A C1C USAF USAFA CW/CS14" userId="S::c23quinn.henry@afacademy.af.edu::082a7edf-e859-4c54-ba07-d7d61e8984d1" providerId="AD" clId="Web-{B2B8DA6A-95D0-48AC-9747-3A13802D3174}" dt="2022-12-07T18:04:03.108" v="517"/>
        <pc:sldMkLst>
          <pc:docMk/>
          <pc:sldMk cId="899318401" sldId="341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10:34.805" v="109" actId="20577"/>
          <ac:spMkLst>
            <pc:docMk/>
            <pc:sldMk cId="899318401" sldId="341"/>
            <ac:spMk id="2" creationId="{2B5797C9-D135-CF1C-3FFF-20857460D0E2}"/>
          </ac:spMkLst>
        </pc:spChg>
        <pc:spChg chg="mod">
          <ac:chgData name="Henry, Quinn A C1C USAF USAFA CW/CS14" userId="S::c23quinn.henry@afacademy.af.edu::082a7edf-e859-4c54-ba07-d7d61e8984d1" providerId="AD" clId="Web-{B2B8DA6A-95D0-48AC-9747-3A13802D3174}" dt="2022-12-07T16:40:14.313" v="16" actId="20577"/>
          <ac:spMkLst>
            <pc:docMk/>
            <pc:sldMk cId="899318401" sldId="341"/>
            <ac:spMk id="3" creationId="{CE72A792-8215-89E5-06FF-D2D9C45268B0}"/>
          </ac:spMkLst>
        </pc:spChg>
      </pc:sldChg>
      <pc:sldChg chg="modSp new ord">
        <pc:chgData name="Henry, Quinn A C1C USAF USAFA CW/CS14" userId="S::c23quinn.henry@afacademy.af.edu::082a7edf-e859-4c54-ba07-d7d61e8984d1" providerId="AD" clId="Web-{B2B8DA6A-95D0-48AC-9747-3A13802D3174}" dt="2022-12-07T17:59:36.946" v="469" actId="20577"/>
        <pc:sldMkLst>
          <pc:docMk/>
          <pc:sldMk cId="164131365" sldId="342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59:36.946" v="469" actId="20577"/>
          <ac:spMkLst>
            <pc:docMk/>
            <pc:sldMk cId="164131365" sldId="342"/>
            <ac:spMk id="2" creationId="{5C77D42B-86C9-A99F-9B5C-902151B73E4F}"/>
          </ac:spMkLst>
        </pc:spChg>
        <pc:spChg chg="mod">
          <ac:chgData name="Henry, Quinn A C1C USAF USAFA CW/CS14" userId="S::c23quinn.henry@afacademy.af.edu::082a7edf-e859-4c54-ba07-d7d61e8984d1" providerId="AD" clId="Web-{B2B8DA6A-95D0-48AC-9747-3A13802D3174}" dt="2022-12-07T16:55:40.723" v="38" actId="20577"/>
          <ac:spMkLst>
            <pc:docMk/>
            <pc:sldMk cId="164131365" sldId="342"/>
            <ac:spMk id="3" creationId="{682E9B07-A543-BBDD-FB38-7611448E00FC}"/>
          </ac:spMkLst>
        </pc:spChg>
      </pc:sldChg>
      <pc:sldChg chg="modSp new">
        <pc:chgData name="Henry, Quinn A C1C USAF USAFA CW/CS14" userId="S::c23quinn.henry@afacademy.af.edu::082a7edf-e859-4c54-ba07-d7d61e8984d1" providerId="AD" clId="Web-{B2B8DA6A-95D0-48AC-9747-3A13802D3174}" dt="2022-12-07T16:57:28.304" v="88" actId="20577"/>
        <pc:sldMkLst>
          <pc:docMk/>
          <pc:sldMk cId="1318834253" sldId="343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6:57:28.304" v="88" actId="20577"/>
          <ac:spMkLst>
            <pc:docMk/>
            <pc:sldMk cId="1318834253" sldId="343"/>
            <ac:spMk id="3" creationId="{F62A0402-2146-C601-13D3-AE9F16F7EEBC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7204DC8A-2011-4BC5-A0A2-8736DAE20303}"/>
    <pc:docChg chg="addSld modSld sldOrd">
      <pc:chgData name="Henry, Quinn A C1C USAF USAFA CW/CS14" userId="S::c23quinn.henry@afacademy.af.edu::082a7edf-e859-4c54-ba07-d7d61e8984d1" providerId="AD" clId="Web-{7204DC8A-2011-4BC5-A0A2-8736DAE20303}" dt="2022-12-05T18:11:56.856" v="76"/>
      <pc:docMkLst>
        <pc:docMk/>
      </pc:docMkLst>
      <pc:sldChg chg="new">
        <pc:chgData name="Henry, Quinn A C1C USAF USAFA CW/CS14" userId="S::c23quinn.henry@afacademy.af.edu::082a7edf-e859-4c54-ba07-d7d61e8984d1" providerId="AD" clId="Web-{7204DC8A-2011-4BC5-A0A2-8736DAE20303}" dt="2022-12-05T18:06:40.427" v="0"/>
        <pc:sldMkLst>
          <pc:docMk/>
          <pc:sldMk cId="1836294283" sldId="327"/>
        </pc:sldMkLst>
      </pc:sldChg>
      <pc:sldChg chg="modSp add ord">
        <pc:chgData name="Henry, Quinn A C1C USAF USAFA CW/CS14" userId="S::c23quinn.henry@afacademy.af.edu::082a7edf-e859-4c54-ba07-d7d61e8984d1" providerId="AD" clId="Web-{7204DC8A-2011-4BC5-A0A2-8736DAE20303}" dt="2022-12-05T18:11:56.856" v="76"/>
        <pc:sldMkLst>
          <pc:docMk/>
          <pc:sldMk cId="4255478285" sldId="328"/>
        </pc:sldMkLst>
        <pc:spChg chg="mod">
          <ac:chgData name="Henry, Quinn A C1C USAF USAFA CW/CS14" userId="S::c23quinn.henry@afacademy.af.edu::082a7edf-e859-4c54-ba07-d7d61e8984d1" providerId="AD" clId="Web-{7204DC8A-2011-4BC5-A0A2-8736DAE20303}" dt="2022-12-05T18:11:50.403" v="75" actId="20577"/>
          <ac:spMkLst>
            <pc:docMk/>
            <pc:sldMk cId="4255478285" sldId="328"/>
            <ac:spMk id="2" creationId="{8E40806D-67BA-4F1F-74F0-B84FAD95653E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E0DC9D0D-70C8-60AF-0F40-3E114B2298D3}"/>
    <pc:docChg chg="addSld delSld modSld">
      <pc:chgData name="Henry, Quinn A C1C USAF USAFA CW/CS14" userId="S::c23quinn.henry@afacademy.af.edu::082a7edf-e859-4c54-ba07-d7d61e8984d1" providerId="AD" clId="Web-{E0DC9D0D-70C8-60AF-0F40-3E114B2298D3}" dt="2022-11-01T17:21:34.958" v="458" actId="1076"/>
      <pc:docMkLst>
        <pc:docMk/>
      </pc:docMkLst>
      <pc:sldChg chg="del">
        <pc:chgData name="Henry, Quinn A C1C USAF USAFA CW/CS14" userId="S::c23quinn.henry@afacademy.af.edu::082a7edf-e859-4c54-ba07-d7d61e8984d1" providerId="AD" clId="Web-{E0DC9D0D-70C8-60AF-0F40-3E114B2298D3}" dt="2022-11-01T16:46:38.463" v="1"/>
        <pc:sldMkLst>
          <pc:docMk/>
          <pc:sldMk cId="3096959588" sldId="300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57.807" v="5"/>
        <pc:sldMkLst>
          <pc:docMk/>
          <pc:sldMk cId="1424605073" sldId="303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46.854" v="2"/>
        <pc:sldMkLst>
          <pc:docMk/>
          <pc:sldMk cId="2778303396" sldId="306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51.354" v="3"/>
        <pc:sldMkLst>
          <pc:docMk/>
          <pc:sldMk cId="1235175226" sldId="307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54.651" v="4"/>
        <pc:sldMkLst>
          <pc:docMk/>
          <pc:sldMk cId="2725076906" sldId="308"/>
        </pc:sldMkLst>
      </pc:sldChg>
      <pc:sldChg chg="addSp modSp">
        <pc:chgData name="Henry, Quinn A C1C USAF USAFA CW/CS14" userId="S::c23quinn.henry@afacademy.af.edu::082a7edf-e859-4c54-ba07-d7d61e8984d1" providerId="AD" clId="Web-{E0DC9D0D-70C8-60AF-0F40-3E114B2298D3}" dt="2022-11-01T17:09:42.168" v="271" actId="14100"/>
        <pc:sldMkLst>
          <pc:docMk/>
          <pc:sldMk cId="3091512977" sldId="309"/>
        </pc:sldMkLst>
        <pc:spChg chg="mod">
          <ac:chgData name="Henry, Quinn A C1C USAF USAFA CW/CS14" userId="S::c23quinn.henry@afacademy.af.edu::082a7edf-e859-4c54-ba07-d7d61e8984d1" providerId="AD" clId="Web-{E0DC9D0D-70C8-60AF-0F40-3E114B2298D3}" dt="2022-11-01T17:08:59.496" v="252" actId="20577"/>
          <ac:spMkLst>
            <pc:docMk/>
            <pc:sldMk cId="3091512977" sldId="309"/>
            <ac:spMk id="2" creationId="{99442602-7E68-CA33-5260-07ABCFBC7972}"/>
          </ac:spMkLst>
        </pc:spChg>
        <pc:spChg chg="mod">
          <ac:chgData name="Henry, Quinn A C1C USAF USAFA CW/CS14" userId="S::c23quinn.henry@afacademy.af.edu::082a7edf-e859-4c54-ba07-d7d61e8984d1" providerId="AD" clId="Web-{E0DC9D0D-70C8-60AF-0F40-3E114B2298D3}" dt="2022-11-01T16:46:17.166" v="0" actId="20577"/>
          <ac:spMkLst>
            <pc:docMk/>
            <pc:sldMk cId="3091512977" sldId="309"/>
            <ac:spMk id="3" creationId="{2E5582AB-E245-56BA-BE31-4382A8F154FF}"/>
          </ac:spMkLst>
        </pc:spChg>
        <pc:spChg chg="add mod">
          <ac:chgData name="Henry, Quinn A C1C USAF USAFA CW/CS14" userId="S::c23quinn.henry@afacademy.af.edu::082a7edf-e859-4c54-ba07-d7d61e8984d1" providerId="AD" clId="Web-{E0DC9D0D-70C8-60AF-0F40-3E114B2298D3}" dt="2022-11-01T17:07:29.791" v="179" actId="20577"/>
          <ac:spMkLst>
            <pc:docMk/>
            <pc:sldMk cId="3091512977" sldId="309"/>
            <ac:spMk id="7" creationId="{050DD952-0310-AF91-F201-383F7B773AA7}"/>
          </ac:spMkLst>
        </pc:spChg>
        <pc:spChg chg="add mod">
          <ac:chgData name="Henry, Quinn A C1C USAF USAFA CW/CS14" userId="S::c23quinn.henry@afacademy.af.edu::082a7edf-e859-4c54-ba07-d7d61e8984d1" providerId="AD" clId="Web-{E0DC9D0D-70C8-60AF-0F40-3E114B2298D3}" dt="2022-11-01T17:09:33.418" v="268" actId="20577"/>
          <ac:spMkLst>
            <pc:docMk/>
            <pc:sldMk cId="3091512977" sldId="309"/>
            <ac:spMk id="9" creationId="{840568A4-F125-9425-2EE8-2BDCF917CB80}"/>
          </ac:spMkLst>
        </pc:spChg>
        <pc:picChg chg="add mod">
          <ac:chgData name="Henry, Quinn A C1C USAF USAFA CW/CS14" userId="S::c23quinn.henry@afacademy.af.edu::082a7edf-e859-4c54-ba07-d7d61e8984d1" providerId="AD" clId="Web-{E0DC9D0D-70C8-60AF-0F40-3E114B2298D3}" dt="2022-11-01T17:09:42.168" v="271" actId="14100"/>
          <ac:picMkLst>
            <pc:docMk/>
            <pc:sldMk cId="3091512977" sldId="309"/>
            <ac:picMk id="5" creationId="{6DEB11C8-A232-D96F-DEE8-B753BA1D5A4D}"/>
          </ac:picMkLst>
        </pc:picChg>
        <pc:picChg chg="add mod">
          <ac:chgData name="Henry, Quinn A C1C USAF USAFA CW/CS14" userId="S::c23quinn.henry@afacademy.af.edu::082a7edf-e859-4c54-ba07-d7d61e8984d1" providerId="AD" clId="Web-{E0DC9D0D-70C8-60AF-0F40-3E114B2298D3}" dt="2022-11-01T17:09:38.199" v="270" actId="1076"/>
          <ac:picMkLst>
            <pc:docMk/>
            <pc:sldMk cId="3091512977" sldId="309"/>
            <ac:picMk id="6" creationId="{149932D1-CAA8-0073-1352-19202BE7074A}"/>
          </ac:picMkLst>
        </pc:picChg>
      </pc:sldChg>
      <pc:sldChg chg="addSp modSp">
        <pc:chgData name="Henry, Quinn A C1C USAF USAFA CW/CS14" userId="S::c23quinn.henry@afacademy.af.edu::082a7edf-e859-4c54-ba07-d7d61e8984d1" providerId="AD" clId="Web-{E0DC9D0D-70C8-60AF-0F40-3E114B2298D3}" dt="2022-11-01T17:21:34.958" v="458" actId="1076"/>
        <pc:sldMkLst>
          <pc:docMk/>
          <pc:sldMk cId="1160595726" sldId="310"/>
        </pc:sldMkLst>
        <pc:picChg chg="add mod">
          <ac:chgData name="Henry, Quinn A C1C USAF USAFA CW/CS14" userId="S::c23quinn.henry@afacademy.af.edu::082a7edf-e859-4c54-ba07-d7d61e8984d1" providerId="AD" clId="Web-{E0DC9D0D-70C8-60AF-0F40-3E114B2298D3}" dt="2022-11-01T17:20:53.067" v="454" actId="1076"/>
          <ac:picMkLst>
            <pc:docMk/>
            <pc:sldMk cId="1160595726" sldId="310"/>
            <ac:picMk id="5" creationId="{B42C59D7-9082-95C3-094F-0CAA374162B1}"/>
          </ac:picMkLst>
        </pc:picChg>
        <pc:picChg chg="add mod">
          <ac:chgData name="Henry, Quinn A C1C USAF USAFA CW/CS14" userId="S::c23quinn.henry@afacademy.af.edu::082a7edf-e859-4c54-ba07-d7d61e8984d1" providerId="AD" clId="Web-{E0DC9D0D-70C8-60AF-0F40-3E114B2298D3}" dt="2022-11-01T17:21:34.958" v="458" actId="1076"/>
          <ac:picMkLst>
            <pc:docMk/>
            <pc:sldMk cId="1160595726" sldId="310"/>
            <ac:picMk id="6" creationId="{FB50DFE2-99F5-39DE-04A9-18A69A75C658}"/>
          </ac:picMkLst>
        </pc:picChg>
      </pc:sldChg>
      <pc:sldChg chg="addSp modSp new">
        <pc:chgData name="Henry, Quinn A C1C USAF USAFA CW/CS14" userId="S::c23quinn.henry@afacademy.af.edu::082a7edf-e859-4c54-ba07-d7d61e8984d1" providerId="AD" clId="Web-{E0DC9D0D-70C8-60AF-0F40-3E114B2298D3}" dt="2022-11-01T17:19:57.379" v="451" actId="14100"/>
        <pc:sldMkLst>
          <pc:docMk/>
          <pc:sldMk cId="3334467246" sldId="318"/>
        </pc:sldMkLst>
        <pc:spChg chg="mod">
          <ac:chgData name="Henry, Quinn A C1C USAF USAFA CW/CS14" userId="S::c23quinn.henry@afacademy.af.edu::082a7edf-e859-4c54-ba07-d7d61e8984d1" providerId="AD" clId="Web-{E0DC9D0D-70C8-60AF-0F40-3E114B2298D3}" dt="2022-11-01T17:19:10.034" v="435" actId="20577"/>
          <ac:spMkLst>
            <pc:docMk/>
            <pc:sldMk cId="3334467246" sldId="318"/>
            <ac:spMk id="2" creationId="{74E7BECC-C08D-3CE0-1805-8232DECC2C59}"/>
          </ac:spMkLst>
        </pc:spChg>
        <pc:spChg chg="mod">
          <ac:chgData name="Henry, Quinn A C1C USAF USAFA CW/CS14" userId="S::c23quinn.henry@afacademy.af.edu::082a7edf-e859-4c54-ba07-d7d61e8984d1" providerId="AD" clId="Web-{E0DC9D0D-70C8-60AF-0F40-3E114B2298D3}" dt="2022-11-01T17:09:52.543" v="278" actId="20577"/>
          <ac:spMkLst>
            <pc:docMk/>
            <pc:sldMk cId="3334467246" sldId="318"/>
            <ac:spMk id="3" creationId="{36089520-443D-F21A-F8FC-130EC26849F3}"/>
          </ac:spMkLst>
        </pc:spChg>
        <pc:picChg chg="add mod">
          <ac:chgData name="Henry, Quinn A C1C USAF USAFA CW/CS14" userId="S::c23quinn.henry@afacademy.af.edu::082a7edf-e859-4c54-ba07-d7d61e8984d1" providerId="AD" clId="Web-{E0DC9D0D-70C8-60AF-0F40-3E114B2298D3}" dt="2022-11-01T17:19:57.379" v="451" actId="14100"/>
          <ac:picMkLst>
            <pc:docMk/>
            <pc:sldMk cId="3334467246" sldId="318"/>
            <ac:picMk id="5" creationId="{AB10FB1C-FBEA-A141-EF58-292F3EBC40E7}"/>
          </ac:picMkLst>
        </pc:picChg>
      </pc:sldChg>
      <pc:sldChg chg="modSp new">
        <pc:chgData name="Henry, Quinn A C1C USAF USAFA CW/CS14" userId="S::c23quinn.henry@afacademy.af.edu::082a7edf-e859-4c54-ba07-d7d61e8984d1" providerId="AD" clId="Web-{E0DC9D0D-70C8-60AF-0F40-3E114B2298D3}" dt="2022-11-01T17:19:23.488" v="445" actId="20577"/>
        <pc:sldMkLst>
          <pc:docMk/>
          <pc:sldMk cId="1451245280" sldId="319"/>
        </pc:sldMkLst>
        <pc:spChg chg="mod">
          <ac:chgData name="Henry, Quinn A C1C USAF USAFA CW/CS14" userId="S::c23quinn.henry@afacademy.af.edu::082a7edf-e859-4c54-ba07-d7d61e8984d1" providerId="AD" clId="Web-{E0DC9D0D-70C8-60AF-0F40-3E114B2298D3}" dt="2022-11-01T17:19:23.488" v="445" actId="20577"/>
          <ac:spMkLst>
            <pc:docMk/>
            <pc:sldMk cId="1451245280" sldId="319"/>
            <ac:spMk id="2" creationId="{65879CE1-B122-82BB-52C6-767B8DD1BBA1}"/>
          </ac:spMkLst>
        </pc:spChg>
        <pc:spChg chg="mod">
          <ac:chgData name="Henry, Quinn A C1C USAF USAFA CW/CS14" userId="S::c23quinn.henry@afacademy.af.edu::082a7edf-e859-4c54-ba07-d7d61e8984d1" providerId="AD" clId="Web-{E0DC9D0D-70C8-60AF-0F40-3E114B2298D3}" dt="2022-11-01T17:19:16.675" v="443" actId="20577"/>
          <ac:spMkLst>
            <pc:docMk/>
            <pc:sldMk cId="1451245280" sldId="319"/>
            <ac:spMk id="3" creationId="{1751D58A-45B0-057A-54EE-14B55D7CD829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8B42B62A-7C0F-C6BD-864B-1A9643E7E9DD}"/>
    <pc:docChg chg="modSld">
      <pc:chgData name="Singh, Alexander D C1C USAF USAFA CW/CS38" userId="S::c23alexander.singh@afacademy.af.edu::f4595871-4fbd-4477-9748-61b689356812" providerId="AD" clId="Web-{8B42B62A-7C0F-C6BD-864B-1A9643E7E9DD}" dt="2022-09-08T16:54:51.383" v="111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8B42B62A-7C0F-C6BD-864B-1A9643E7E9DD}" dt="2022-09-08T16:54:51.383" v="111" actId="20577"/>
        <pc:sldMkLst>
          <pc:docMk/>
          <pc:sldMk cId="0" sldId="275"/>
        </pc:sldMkLst>
        <pc:spChg chg="mod">
          <ac:chgData name="Singh, Alexander D C1C USAF USAFA CW/CS38" userId="S::c23alexander.singh@afacademy.af.edu::f4595871-4fbd-4477-9748-61b689356812" providerId="AD" clId="Web-{8B42B62A-7C0F-C6BD-864B-1A9643E7E9DD}" dt="2022-09-08T16:54:51.383" v="111" actId="20577"/>
          <ac:spMkLst>
            <pc:docMk/>
            <pc:sldMk cId="0" sldId="275"/>
            <ac:spMk id="257" creationId="{00000000-0000-0000-0000-000000000000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216324B0-7F41-496C-A345-CCB8491C0F65}"/>
    <pc:docChg chg="modSld">
      <pc:chgData name="Singh, Alexander D C1C USAF USAFA CW/CS38" userId="S::c23alexander.singh@afacademy.af.edu::f4595871-4fbd-4477-9748-61b689356812" providerId="AD" clId="Web-{216324B0-7F41-496C-A345-CCB8491C0F65}" dt="2022-11-03T15:02:28.964" v="30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216324B0-7F41-496C-A345-CCB8491C0F65}" dt="2022-11-03T15:02:28.964" v="30" actId="20577"/>
        <pc:sldMkLst>
          <pc:docMk/>
          <pc:sldMk cId="800107051" sldId="312"/>
        </pc:sldMkLst>
        <pc:spChg chg="mod">
          <ac:chgData name="Singh, Alexander D C1C USAF USAFA CW/CS38" userId="S::c23alexander.singh@afacademy.af.edu::f4595871-4fbd-4477-9748-61b689356812" providerId="AD" clId="Web-{216324B0-7F41-496C-A345-CCB8491C0F65}" dt="2022-11-03T15:02:28.964" v="30" actId="20577"/>
          <ac:spMkLst>
            <pc:docMk/>
            <pc:sldMk cId="800107051" sldId="312"/>
            <ac:spMk id="2" creationId="{66EDA4E2-DF28-53AE-1E45-5A5176D93EFF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0D010A35-7967-FC67-57AB-0BB221698725}"/>
    <pc:docChg chg="addSld modSld sldOrd">
      <pc:chgData name="Singh, Alexander D C1C USAF USAFA CW/CS38" userId="S::c23alexander.singh@afacademy.af.edu::f4595871-4fbd-4477-9748-61b689356812" providerId="AD" clId="Web-{0D010A35-7967-FC67-57AB-0BB221698725}" dt="2022-09-06T16:29:00.061" v="395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0D010A35-7967-FC67-57AB-0BB221698725}" dt="2022-09-06T16:24:54.634" v="226" actId="20577"/>
        <pc:sldMkLst>
          <pc:docMk/>
          <pc:sldMk cId="0" sldId="257"/>
        </pc:sldMkLst>
        <pc:spChg chg="mod">
          <ac:chgData name="Singh, Alexander D C1C USAF USAFA CW/CS38" userId="S::c23alexander.singh@afacademy.af.edu::f4595871-4fbd-4477-9748-61b689356812" providerId="AD" clId="Web-{0D010A35-7967-FC67-57AB-0BB221698725}" dt="2022-09-06T16:24:54.634" v="226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 ord">
        <pc:chgData name="Singh, Alexander D C1C USAF USAFA CW/CS38" userId="S::c23alexander.singh@afacademy.af.edu::f4595871-4fbd-4477-9748-61b689356812" providerId="AD" clId="Web-{0D010A35-7967-FC67-57AB-0BB221698725}" dt="2022-09-06T16:29:00.061" v="395" actId="20577"/>
        <pc:sldMkLst>
          <pc:docMk/>
          <pc:sldMk cId="63723923" sldId="287"/>
        </pc:sldMkLst>
        <pc:spChg chg="mod">
          <ac:chgData name="Singh, Alexander D C1C USAF USAFA CW/CS38" userId="S::c23alexander.singh@afacademy.af.edu::f4595871-4fbd-4477-9748-61b689356812" providerId="AD" clId="Web-{0D010A35-7967-FC67-57AB-0BB221698725}" dt="2022-09-06T16:29:00.061" v="395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 new">
        <pc:chgData name="Singh, Alexander D C1C USAF USAFA CW/CS38" userId="S::c23alexander.singh@afacademy.af.edu::f4595871-4fbd-4477-9748-61b689356812" providerId="AD" clId="Web-{0D010A35-7967-FC67-57AB-0BB221698725}" dt="2022-09-06T16:24:12.476" v="214" actId="20577"/>
        <pc:sldMkLst>
          <pc:docMk/>
          <pc:sldMk cId="637770" sldId="294"/>
        </pc:sldMkLst>
        <pc:spChg chg="mod">
          <ac:chgData name="Singh, Alexander D C1C USAF USAFA CW/CS38" userId="S::c23alexander.singh@afacademy.af.edu::f4595871-4fbd-4477-9748-61b689356812" providerId="AD" clId="Web-{0D010A35-7967-FC67-57AB-0BB221698725}" dt="2022-09-06T16:24:12.476" v="214" actId="20577"/>
          <ac:spMkLst>
            <pc:docMk/>
            <pc:sldMk cId="637770" sldId="294"/>
            <ac:spMk id="2" creationId="{8E40806D-67BA-4F1F-74F0-B84FAD95653E}"/>
          </ac:spMkLst>
        </pc:spChg>
        <pc:spChg chg="mod">
          <ac:chgData name="Singh, Alexander D C1C USAF USAFA CW/CS38" userId="S::c23alexander.singh@afacademy.af.edu::f4595871-4fbd-4477-9748-61b689356812" providerId="AD" clId="Web-{0D010A35-7967-FC67-57AB-0BB221698725}" dt="2022-09-06T16:14:30.541" v="17" actId="20577"/>
          <ac:spMkLst>
            <pc:docMk/>
            <pc:sldMk cId="637770" sldId="294"/>
            <ac:spMk id="3" creationId="{88B069F8-612F-7E85-2ABA-DE24A69B03C2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4A9B59DE-6351-4772-A9B2-03FDFD08354B}"/>
    <pc:docChg chg="modSld">
      <pc:chgData name="Hermanson, John C C1C USAF USAFA CW/CS12" userId="S::c23john.hermanson@afacademy.af.edu::6e1403c4-d699-4248-bc27-2e69a5d5b1ff" providerId="AD" clId="Web-{4A9B59DE-6351-4772-A9B2-03FDFD08354B}" dt="2022-11-03T16:46:14.399" v="269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4A9B59DE-6351-4772-A9B2-03FDFD08354B}" dt="2022-11-03T16:46:14.399" v="269" actId="20577"/>
        <pc:sldMkLst>
          <pc:docMk/>
          <pc:sldMk cId="0" sldId="280"/>
        </pc:sldMkLst>
        <pc:spChg chg="mod">
          <ac:chgData name="Hermanson, John C C1C USAF USAFA CW/CS12" userId="S::c23john.hermanson@afacademy.af.edu::6e1403c4-d699-4248-bc27-2e69a5d5b1ff" providerId="AD" clId="Web-{4A9B59DE-6351-4772-A9B2-03FDFD08354B}" dt="2022-11-03T16:46:14.399" v="269" actId="20577"/>
          <ac:spMkLst>
            <pc:docMk/>
            <pc:sldMk cId="0" sldId="280"/>
            <ac:spMk id="298" creationId="{00000000-0000-0000-0000-000000000000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CC48EE3D-A08C-4C68-893E-38224C0AB98B}"/>
    <pc:docChg chg="modSld">
      <pc:chgData name="Hermanson, John C C1C USAF USAFA CW/CS12" userId="S::c23john.hermanson@afacademy.af.edu::6e1403c4-d699-4248-bc27-2e69a5d5b1ff" providerId="AD" clId="Web-{CC48EE3D-A08C-4C68-893E-38224C0AB98B}" dt="2022-09-08T16:59:33.307" v="452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CC48EE3D-A08C-4C68-893E-38224C0AB98B}" dt="2022-09-08T16:59:33.307" v="452" actId="20577"/>
        <pc:sldMkLst>
          <pc:docMk/>
          <pc:sldMk cId="763483605" sldId="298"/>
        </pc:sldMkLst>
        <pc:spChg chg="mod">
          <ac:chgData name="Hermanson, John C C1C USAF USAFA CW/CS12" userId="S::c23john.hermanson@afacademy.af.edu::6e1403c4-d699-4248-bc27-2e69a5d5b1ff" providerId="AD" clId="Web-{CC48EE3D-A08C-4C68-893E-38224C0AB98B}" dt="2022-09-08T16:59:33.307" v="452" actId="20577"/>
          <ac:spMkLst>
            <pc:docMk/>
            <pc:sldMk cId="763483605" sldId="298"/>
            <ac:spMk id="2" creationId="{7A4AEE20-8807-245A-964B-BF7A7DFB18A5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A4A7622E-5F95-0613-EDC7-398BFC43DBE9}"/>
    <pc:docChg chg="addSld modSld">
      <pc:chgData name="Pak, Nathan M C1C USAF USAFA CW/CS18" userId="S::c23nathan.pak@afacademy.af.edu::8195bfbc-b960-4083-853b-1bce3bf837c7" providerId="AD" clId="Web-{A4A7622E-5F95-0613-EDC7-398BFC43DBE9}" dt="2022-11-01T17:22:16.209" v="357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A4A7622E-5F95-0613-EDC7-398BFC43DBE9}" dt="2022-11-01T16:42:39.601" v="72" actId="20577"/>
        <pc:sldMkLst>
          <pc:docMk/>
          <pc:sldMk cId="1537050978" sldId="311"/>
        </pc:sldMkLst>
        <pc:spChg chg="mod">
          <ac:chgData name="Pak, Nathan M C1C USAF USAFA CW/CS18" userId="S::c23nathan.pak@afacademy.af.edu::8195bfbc-b960-4083-853b-1bce3bf837c7" providerId="AD" clId="Web-{A4A7622E-5F95-0613-EDC7-398BFC43DBE9}" dt="2022-11-01T16:42:39.601" v="72" actId="20577"/>
          <ac:spMkLst>
            <pc:docMk/>
            <pc:sldMk cId="1537050978" sldId="311"/>
            <ac:spMk id="2" creationId="{0FD07156-0941-0761-FCF4-74B6AA01A9EC}"/>
          </ac:spMkLst>
        </pc:spChg>
      </pc:sldChg>
      <pc:sldChg chg="addSp delSp modSp new">
        <pc:chgData name="Pak, Nathan M C1C USAF USAFA CW/CS18" userId="S::c23nathan.pak@afacademy.af.edu::8195bfbc-b960-4083-853b-1bce3bf837c7" providerId="AD" clId="Web-{A4A7622E-5F95-0613-EDC7-398BFC43DBE9}" dt="2022-11-01T16:44:15.868" v="94" actId="1076"/>
        <pc:sldMkLst>
          <pc:docMk/>
          <pc:sldMk cId="1465574107" sldId="315"/>
        </pc:sldMkLst>
        <pc:spChg chg="del">
          <ac:chgData name="Pak, Nathan M C1C USAF USAFA CW/CS18" userId="S::c23nathan.pak@afacademy.af.edu::8195bfbc-b960-4083-853b-1bce3bf837c7" providerId="AD" clId="Web-{A4A7622E-5F95-0613-EDC7-398BFC43DBE9}" dt="2022-11-01T16:42:48.554" v="75"/>
          <ac:spMkLst>
            <pc:docMk/>
            <pc:sldMk cId="1465574107" sldId="315"/>
            <ac:spMk id="2" creationId="{3C8EF796-B93A-F5B0-5290-BBD4D31C7138}"/>
          </ac:spMkLst>
        </pc:spChg>
        <pc:spChg chg="mod">
          <ac:chgData name="Pak, Nathan M C1C USAF USAFA CW/CS18" userId="S::c23nathan.pak@afacademy.af.edu::8195bfbc-b960-4083-853b-1bce3bf837c7" providerId="AD" clId="Web-{A4A7622E-5F95-0613-EDC7-398BFC43DBE9}" dt="2022-11-01T16:43:20.102" v="88" actId="20577"/>
          <ac:spMkLst>
            <pc:docMk/>
            <pc:sldMk cId="1465574107" sldId="315"/>
            <ac:spMk id="3" creationId="{BE6CD1CE-21A5-EC12-FF17-3659B55F5C5B}"/>
          </ac:spMkLst>
        </pc:spChg>
        <pc:picChg chg="add mod">
          <ac:chgData name="Pak, Nathan M C1C USAF USAFA CW/CS18" userId="S::c23nathan.pak@afacademy.af.edu::8195bfbc-b960-4083-853b-1bce3bf837c7" providerId="AD" clId="Web-{A4A7622E-5F95-0613-EDC7-398BFC43DBE9}" dt="2022-11-01T16:44:11.977" v="92" actId="14100"/>
          <ac:picMkLst>
            <pc:docMk/>
            <pc:sldMk cId="1465574107" sldId="315"/>
            <ac:picMk id="5" creationId="{0188012E-04D1-86CF-A62A-724187DB3DEE}"/>
          </ac:picMkLst>
        </pc:picChg>
        <pc:picChg chg="add mod">
          <ac:chgData name="Pak, Nathan M C1C USAF USAFA CW/CS18" userId="S::c23nathan.pak@afacademy.af.edu::8195bfbc-b960-4083-853b-1bce3bf837c7" providerId="AD" clId="Web-{A4A7622E-5F95-0613-EDC7-398BFC43DBE9}" dt="2022-11-01T16:44:15.868" v="94" actId="1076"/>
          <ac:picMkLst>
            <pc:docMk/>
            <pc:sldMk cId="1465574107" sldId="315"/>
            <ac:picMk id="6" creationId="{1E7500FA-18B9-9178-395D-3E4EDD6D152F}"/>
          </ac:picMkLst>
        </pc:picChg>
      </pc:sldChg>
      <pc:sldChg chg="addSp delSp modSp new">
        <pc:chgData name="Pak, Nathan M C1C USAF USAFA CW/CS18" userId="S::c23nathan.pak@afacademy.af.edu::8195bfbc-b960-4083-853b-1bce3bf837c7" providerId="AD" clId="Web-{A4A7622E-5F95-0613-EDC7-398BFC43DBE9}" dt="2022-11-01T16:48:31.480" v="102" actId="20577"/>
        <pc:sldMkLst>
          <pc:docMk/>
          <pc:sldMk cId="3057473631" sldId="316"/>
        </pc:sldMkLst>
        <pc:spChg chg="del">
          <ac:chgData name="Pak, Nathan M C1C USAF USAFA CW/CS18" userId="S::c23nathan.pak@afacademy.af.edu::8195bfbc-b960-4083-853b-1bce3bf837c7" providerId="AD" clId="Web-{A4A7622E-5F95-0613-EDC7-398BFC43DBE9}" dt="2022-11-01T16:48:13.058" v="96"/>
          <ac:spMkLst>
            <pc:docMk/>
            <pc:sldMk cId="3057473631" sldId="316"/>
            <ac:spMk id="2" creationId="{8F973483-A691-CFA2-EBE2-2851F5A89AD1}"/>
          </ac:spMkLst>
        </pc:spChg>
        <pc:spChg chg="mod">
          <ac:chgData name="Pak, Nathan M C1C USAF USAFA CW/CS18" userId="S::c23nathan.pak@afacademy.af.edu::8195bfbc-b960-4083-853b-1bce3bf837c7" providerId="AD" clId="Web-{A4A7622E-5F95-0613-EDC7-398BFC43DBE9}" dt="2022-11-01T16:48:31.480" v="102" actId="20577"/>
          <ac:spMkLst>
            <pc:docMk/>
            <pc:sldMk cId="3057473631" sldId="316"/>
            <ac:spMk id="3" creationId="{F8CECF0A-033A-A0C6-55B2-608214D84885}"/>
          </ac:spMkLst>
        </pc:spChg>
        <pc:picChg chg="add mod">
          <ac:chgData name="Pak, Nathan M C1C USAF USAFA CW/CS18" userId="S::c23nathan.pak@afacademy.af.edu::8195bfbc-b960-4083-853b-1bce3bf837c7" providerId="AD" clId="Web-{A4A7622E-5F95-0613-EDC7-398BFC43DBE9}" dt="2022-11-01T16:48:20.371" v="99" actId="1076"/>
          <ac:picMkLst>
            <pc:docMk/>
            <pc:sldMk cId="3057473631" sldId="316"/>
            <ac:picMk id="5" creationId="{45A7ABBA-3FFF-8194-02DD-9AF8EE40CF74}"/>
          </ac:picMkLst>
        </pc:picChg>
      </pc:sldChg>
      <pc:sldChg chg="modSp new">
        <pc:chgData name="Pak, Nathan M C1C USAF USAFA CW/CS18" userId="S::c23nathan.pak@afacademy.af.edu::8195bfbc-b960-4083-853b-1bce3bf837c7" providerId="AD" clId="Web-{A4A7622E-5F95-0613-EDC7-398BFC43DBE9}" dt="2022-11-01T17:22:16.209" v="357" actId="20577"/>
        <pc:sldMkLst>
          <pc:docMk/>
          <pc:sldMk cId="1541650587" sldId="317"/>
        </pc:sldMkLst>
        <pc:spChg chg="mod">
          <ac:chgData name="Pak, Nathan M C1C USAF USAFA CW/CS18" userId="S::c23nathan.pak@afacademy.af.edu::8195bfbc-b960-4083-853b-1bce3bf837c7" providerId="AD" clId="Web-{A4A7622E-5F95-0613-EDC7-398BFC43DBE9}" dt="2022-11-01T17:22:16.209" v="357" actId="20577"/>
          <ac:spMkLst>
            <pc:docMk/>
            <pc:sldMk cId="1541650587" sldId="317"/>
            <ac:spMk id="2" creationId="{C5DC8C9D-0337-BF64-861F-B6C5F09268CA}"/>
          </ac:spMkLst>
        </pc:spChg>
        <pc:spChg chg="mod">
          <ac:chgData name="Pak, Nathan M C1C USAF USAFA CW/CS18" userId="S::c23nathan.pak@afacademy.af.edu::8195bfbc-b960-4083-853b-1bce3bf837c7" providerId="AD" clId="Web-{A4A7622E-5F95-0613-EDC7-398BFC43DBE9}" dt="2022-11-01T17:02:42.116" v="106" actId="20577"/>
          <ac:spMkLst>
            <pc:docMk/>
            <pc:sldMk cId="1541650587" sldId="317"/>
            <ac:spMk id="3" creationId="{63F00A4C-64BD-0BE1-F072-2C5F96A78814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C9E72828-A603-6816-FA7B-D1C77829B9EC}"/>
    <pc:docChg chg="addSld modSld">
      <pc:chgData name="Pak, Nathan M C1C USAF USAFA CW/CS18" userId="S::c23nathan.pak@afacademy.af.edu::8195bfbc-b960-4083-853b-1bce3bf837c7" providerId="AD" clId="Web-{C9E72828-A603-6816-FA7B-D1C77829B9EC}" dt="2022-12-07T17:03:16.886" v="53"/>
      <pc:docMkLst>
        <pc:docMk/>
      </pc:docMkLst>
      <pc:sldChg chg="addSp delSp modSp add replId">
        <pc:chgData name="Pak, Nathan M C1C USAF USAFA CW/CS18" userId="S::c23nathan.pak@afacademy.af.edu::8195bfbc-b960-4083-853b-1bce3bf837c7" providerId="AD" clId="Web-{C9E72828-A603-6816-FA7B-D1C77829B9EC}" dt="2022-12-07T17:01:13.504" v="47" actId="1076"/>
        <pc:sldMkLst>
          <pc:docMk/>
          <pc:sldMk cId="1534072857" sldId="340"/>
        </pc:sldMkLst>
        <pc:spChg chg="del">
          <ac:chgData name="Pak, Nathan M C1C USAF USAFA CW/CS18" userId="S::c23nathan.pak@afacademy.af.edu::8195bfbc-b960-4083-853b-1bce3bf837c7" providerId="AD" clId="Web-{C9E72828-A603-6816-FA7B-D1C77829B9EC}" dt="2022-12-07T16:56:42.786" v="26"/>
          <ac:spMkLst>
            <pc:docMk/>
            <pc:sldMk cId="1534072857" sldId="340"/>
            <ac:spMk id="2" creationId="{E9E5DAC3-19BE-FFED-4FF0-A975329CAA10}"/>
          </ac:spMkLst>
        </pc:spChg>
        <pc:spChg chg="mod">
          <ac:chgData name="Pak, Nathan M C1C USAF USAFA CW/CS18" userId="S::c23nathan.pak@afacademy.af.edu::8195bfbc-b960-4083-853b-1bce3bf837c7" providerId="AD" clId="Web-{C9E72828-A603-6816-FA7B-D1C77829B9EC}" dt="2022-12-07T16:39:33.089" v="19" actId="20577"/>
          <ac:spMkLst>
            <pc:docMk/>
            <pc:sldMk cId="1534072857" sldId="340"/>
            <ac:spMk id="3" creationId="{5DB0D47A-9D5E-CBCC-91EE-273FB0929640}"/>
          </ac:spMkLst>
        </pc:spChg>
        <pc:picChg chg="add del mod">
          <ac:chgData name="Pak, Nathan M C1C USAF USAFA CW/CS18" userId="S::c23nathan.pak@afacademy.af.edu::8195bfbc-b960-4083-853b-1bce3bf837c7" providerId="AD" clId="Web-{C9E72828-A603-6816-FA7B-D1C77829B9EC}" dt="2022-12-07T17:01:05.973" v="43"/>
          <ac:picMkLst>
            <pc:docMk/>
            <pc:sldMk cId="1534072857" sldId="340"/>
            <ac:picMk id="5" creationId="{248D9BE5-F941-BA90-A3BB-D94EFCB36E51}"/>
          </ac:picMkLst>
        </pc:picChg>
        <pc:picChg chg="add del mod">
          <ac:chgData name="Pak, Nathan M C1C USAF USAFA CW/CS18" userId="S::c23nathan.pak@afacademy.af.edu::8195bfbc-b960-4083-853b-1bce3bf837c7" providerId="AD" clId="Web-{C9E72828-A603-6816-FA7B-D1C77829B9EC}" dt="2022-12-07T16:57:33.008" v="40"/>
          <ac:picMkLst>
            <pc:docMk/>
            <pc:sldMk cId="1534072857" sldId="340"/>
            <ac:picMk id="6" creationId="{53C3252F-A26D-5984-0E26-0C7DF2EFD4F6}"/>
          </ac:picMkLst>
        </pc:picChg>
        <pc:picChg chg="add del mod">
          <ac:chgData name="Pak, Nathan M C1C USAF USAFA CW/CS18" userId="S::c23nathan.pak@afacademy.af.edu::8195bfbc-b960-4083-853b-1bce3bf837c7" providerId="AD" clId="Web-{C9E72828-A603-6816-FA7B-D1C77829B9EC}" dt="2022-12-07T16:57:34.305" v="41"/>
          <ac:picMkLst>
            <pc:docMk/>
            <pc:sldMk cId="1534072857" sldId="340"/>
            <ac:picMk id="7" creationId="{7F60B0AC-C37B-9CBA-CFC0-F9243DA1E6B7}"/>
          </ac:picMkLst>
        </pc:picChg>
        <pc:picChg chg="add mod">
          <ac:chgData name="Pak, Nathan M C1C USAF USAFA CW/CS18" userId="S::c23nathan.pak@afacademy.af.edu::8195bfbc-b960-4083-853b-1bce3bf837c7" providerId="AD" clId="Web-{C9E72828-A603-6816-FA7B-D1C77829B9EC}" dt="2022-12-07T17:01:13.504" v="47" actId="1076"/>
          <ac:picMkLst>
            <pc:docMk/>
            <pc:sldMk cId="1534072857" sldId="340"/>
            <ac:picMk id="8" creationId="{84E232F4-4650-4F58-ED88-F7DCCC0A4D63}"/>
          </ac:picMkLst>
        </pc:picChg>
      </pc:sldChg>
      <pc:sldChg chg="delSp modSp add replId">
        <pc:chgData name="Pak, Nathan M C1C USAF USAFA CW/CS18" userId="S::c23nathan.pak@afacademy.af.edu::8195bfbc-b960-4083-853b-1bce3bf837c7" providerId="AD" clId="Web-{C9E72828-A603-6816-FA7B-D1C77829B9EC}" dt="2022-12-07T17:01:28.896" v="52" actId="14100"/>
        <pc:sldMkLst>
          <pc:docMk/>
          <pc:sldMk cId="934703826" sldId="344"/>
        </pc:sldMkLst>
        <pc:picChg chg="del">
          <ac:chgData name="Pak, Nathan M C1C USAF USAFA CW/CS18" userId="S::c23nathan.pak@afacademy.af.edu::8195bfbc-b960-4083-853b-1bce3bf837c7" providerId="AD" clId="Web-{C9E72828-A603-6816-FA7B-D1C77829B9EC}" dt="2022-12-07T17:01:18.864" v="48"/>
          <ac:picMkLst>
            <pc:docMk/>
            <pc:sldMk cId="934703826" sldId="344"/>
            <ac:picMk id="5" creationId="{248D9BE5-F941-BA90-A3BB-D94EFCB36E51}"/>
          </ac:picMkLst>
        </pc:picChg>
        <pc:picChg chg="mod">
          <ac:chgData name="Pak, Nathan M C1C USAF USAFA CW/CS18" userId="S::c23nathan.pak@afacademy.af.edu::8195bfbc-b960-4083-853b-1bce3bf837c7" providerId="AD" clId="Web-{C9E72828-A603-6816-FA7B-D1C77829B9EC}" dt="2022-12-07T17:01:21.661" v="49" actId="1076"/>
          <ac:picMkLst>
            <pc:docMk/>
            <pc:sldMk cId="934703826" sldId="344"/>
            <ac:picMk id="6" creationId="{53C3252F-A26D-5984-0E26-0C7DF2EFD4F6}"/>
          </ac:picMkLst>
        </pc:picChg>
        <pc:picChg chg="mod">
          <ac:chgData name="Pak, Nathan M C1C USAF USAFA CW/CS18" userId="S::c23nathan.pak@afacademy.af.edu::8195bfbc-b960-4083-853b-1bce3bf837c7" providerId="AD" clId="Web-{C9E72828-A603-6816-FA7B-D1C77829B9EC}" dt="2022-12-07T17:01:28.896" v="52" actId="14100"/>
          <ac:picMkLst>
            <pc:docMk/>
            <pc:sldMk cId="934703826" sldId="344"/>
            <ac:picMk id="7" creationId="{7F60B0AC-C37B-9CBA-CFC0-F9243DA1E6B7}"/>
          </ac:picMkLst>
        </pc:picChg>
      </pc:sldChg>
      <pc:sldChg chg="add">
        <pc:chgData name="Pak, Nathan M C1C USAF USAFA CW/CS18" userId="S::c23nathan.pak@afacademy.af.edu::8195bfbc-b960-4083-853b-1bce3bf837c7" providerId="AD" clId="Web-{C9E72828-A603-6816-FA7B-D1C77829B9EC}" dt="2022-12-07T17:03:16.886" v="53"/>
        <pc:sldMkLst>
          <pc:docMk/>
          <pc:sldMk cId="1001321225" sldId="345"/>
        </pc:sldMkLst>
      </pc:sldChg>
    </pc:docChg>
  </pc:docChgLst>
  <pc:docChgLst>
    <pc:chgData name="Singh, Alexander D C1C USAF USAFA CW/CS38" userId="f4595871-4fbd-4477-9748-61b689356812" providerId="ADAL" clId="{AC68014D-7018-0245-B6B0-768998F1800E}"/>
    <pc:docChg chg="undo custSel addSld delSld modSld sldOrd">
      <pc:chgData name="Singh, Alexander D C1C USAF USAFA CW/CS38" userId="f4595871-4fbd-4477-9748-61b689356812" providerId="ADAL" clId="{AC68014D-7018-0245-B6B0-768998F1800E}" dt="2022-09-30T17:16:44.410" v="1062" actId="20577"/>
      <pc:docMkLst>
        <pc:docMk/>
      </pc:docMkLst>
      <pc:sldChg chg="modSp">
        <pc:chgData name="Singh, Alexander D C1C USAF USAFA CW/CS38" userId="f4595871-4fbd-4477-9748-61b689356812" providerId="ADAL" clId="{AC68014D-7018-0245-B6B0-768998F1800E}" dt="2022-09-30T16:36:20.246" v="10" actId="931"/>
        <pc:sldMkLst>
          <pc:docMk/>
          <pc:sldMk cId="0" sldId="275"/>
        </pc:sldMkLst>
        <pc:spChg chg="mod">
          <ac:chgData name="Singh, Alexander D C1C USAF USAFA CW/CS38" userId="f4595871-4fbd-4477-9748-61b689356812" providerId="ADAL" clId="{AC68014D-7018-0245-B6B0-768998F1800E}" dt="2022-09-30T16:36:20.246" v="10" actId="931"/>
          <ac:spMkLst>
            <pc:docMk/>
            <pc:sldMk cId="0" sldId="275"/>
            <ac:spMk id="257" creationId="{00000000-0000-0000-0000-000000000000}"/>
          </ac:spMkLst>
        </pc:spChg>
      </pc:sldChg>
      <pc:sldChg chg="delSp modSp mod">
        <pc:chgData name="Singh, Alexander D C1C USAF USAFA CW/CS38" userId="f4595871-4fbd-4477-9748-61b689356812" providerId="ADAL" clId="{AC68014D-7018-0245-B6B0-768998F1800E}" dt="2022-09-30T17:10:18.868" v="872" actId="20577"/>
        <pc:sldMkLst>
          <pc:docMk/>
          <pc:sldMk cId="3096959588" sldId="300"/>
        </pc:sldMkLst>
        <pc:spChg chg="mod">
          <ac:chgData name="Singh, Alexander D C1C USAF USAFA CW/CS38" userId="f4595871-4fbd-4477-9748-61b689356812" providerId="ADAL" clId="{AC68014D-7018-0245-B6B0-768998F1800E}" dt="2022-09-30T17:10:18.868" v="872" actId="20577"/>
          <ac:spMkLst>
            <pc:docMk/>
            <pc:sldMk cId="3096959588" sldId="300"/>
            <ac:spMk id="2" creationId="{AEC4A5E0-980E-7FD7-1E0B-BED2A9A80516}"/>
          </ac:spMkLst>
        </pc:spChg>
        <pc:spChg chg="mod">
          <ac:chgData name="Singh, Alexander D C1C USAF USAFA CW/CS38" userId="f4595871-4fbd-4477-9748-61b689356812" providerId="ADAL" clId="{AC68014D-7018-0245-B6B0-768998F1800E}" dt="2022-09-30T16:48:46.736" v="205" actId="20577"/>
          <ac:spMkLst>
            <pc:docMk/>
            <pc:sldMk cId="3096959588" sldId="300"/>
            <ac:spMk id="3" creationId="{580F34E2-E086-B053-96E3-2B849E432017}"/>
          </ac:spMkLst>
        </pc:spChg>
        <pc:picChg chg="del">
          <ac:chgData name="Singh, Alexander D C1C USAF USAFA CW/CS38" userId="f4595871-4fbd-4477-9748-61b689356812" providerId="ADAL" clId="{AC68014D-7018-0245-B6B0-768998F1800E}" dt="2022-09-30T16:43:04.661" v="38" actId="478"/>
          <ac:picMkLst>
            <pc:docMk/>
            <pc:sldMk cId="3096959588" sldId="300"/>
            <ac:picMk id="5" creationId="{0CC781A1-3DBD-AF80-5406-16555A56FC39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43:03.822" v="37" actId="478"/>
          <ac:picMkLst>
            <pc:docMk/>
            <pc:sldMk cId="3096959588" sldId="300"/>
            <ac:picMk id="6" creationId="{3910C8A5-7772-042D-9722-9E35438D5204}"/>
          </ac:picMkLst>
        </pc:picChg>
      </pc:sldChg>
      <pc:sldChg chg="addSp delSp modSp add mod ord">
        <pc:chgData name="Singh, Alexander D C1C USAF USAFA CW/CS38" userId="f4595871-4fbd-4477-9748-61b689356812" providerId="ADAL" clId="{AC68014D-7018-0245-B6B0-768998F1800E}" dt="2022-09-30T17:15:07.415" v="906" actId="20577"/>
        <pc:sldMkLst>
          <pc:docMk/>
          <pc:sldMk cId="1424605073" sldId="303"/>
        </pc:sldMkLst>
        <pc:spChg chg="mod">
          <ac:chgData name="Singh, Alexander D C1C USAF USAFA CW/CS38" userId="f4595871-4fbd-4477-9748-61b689356812" providerId="ADAL" clId="{AC68014D-7018-0245-B6B0-768998F1800E}" dt="2022-09-30T16:35:43.016" v="9" actId="5793"/>
          <ac:spMkLst>
            <pc:docMk/>
            <pc:sldMk cId="1424605073" sldId="303"/>
            <ac:spMk id="2" creationId="{AEC4A5E0-980E-7FD7-1E0B-BED2A9A80516}"/>
          </ac:spMkLst>
        </pc:spChg>
        <pc:spChg chg="mod">
          <ac:chgData name="Singh, Alexander D C1C USAF USAFA CW/CS38" userId="f4595871-4fbd-4477-9748-61b689356812" providerId="ADAL" clId="{AC68014D-7018-0245-B6B0-768998F1800E}" dt="2022-09-30T17:15:07.415" v="906" actId="20577"/>
          <ac:spMkLst>
            <pc:docMk/>
            <pc:sldMk cId="1424605073" sldId="303"/>
            <ac:spMk id="3" creationId="{580F34E2-E086-B053-96E3-2B849E432017}"/>
          </ac:spMkLst>
        </pc:spChg>
        <pc:picChg chg="del">
          <ac:chgData name="Singh, Alexander D C1C USAF USAFA CW/CS38" userId="f4595871-4fbd-4477-9748-61b689356812" providerId="ADAL" clId="{AC68014D-7018-0245-B6B0-768998F1800E}" dt="2022-09-30T16:34:06.902" v="4" actId="478"/>
          <ac:picMkLst>
            <pc:docMk/>
            <pc:sldMk cId="1424605073" sldId="303"/>
            <ac:picMk id="5" creationId="{0CC781A1-3DBD-AF80-5406-16555A56FC39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4:06.221" v="3" actId="478"/>
          <ac:picMkLst>
            <pc:docMk/>
            <pc:sldMk cId="1424605073" sldId="303"/>
            <ac:picMk id="6" creationId="{3910C8A5-7772-042D-9722-9E35438D5204}"/>
          </ac:picMkLst>
        </pc:picChg>
        <pc:picChg chg="add mod">
          <ac:chgData name="Singh, Alexander D C1C USAF USAFA CW/CS38" userId="f4595871-4fbd-4477-9748-61b689356812" providerId="ADAL" clId="{AC68014D-7018-0245-B6B0-768998F1800E}" dt="2022-09-30T16:36:38.097" v="16" actId="1076"/>
          <ac:picMkLst>
            <pc:docMk/>
            <pc:sldMk cId="1424605073" sldId="303"/>
            <ac:picMk id="8" creationId="{CD84C78E-354C-FAD3-5AFA-8239D97B050C}"/>
          </ac:picMkLst>
        </pc:picChg>
        <pc:picChg chg="add mod">
          <ac:chgData name="Singh, Alexander D C1C USAF USAFA CW/CS38" userId="f4595871-4fbd-4477-9748-61b689356812" providerId="ADAL" clId="{AC68014D-7018-0245-B6B0-768998F1800E}" dt="2022-09-30T16:36:41.212" v="17" actId="1076"/>
          <ac:picMkLst>
            <pc:docMk/>
            <pc:sldMk cId="1424605073" sldId="303"/>
            <ac:picMk id="10" creationId="{618C7A50-A05A-6363-B497-279B7981977A}"/>
          </ac:picMkLst>
        </pc:picChg>
        <pc:picChg chg="add mod">
          <ac:chgData name="Singh, Alexander D C1C USAF USAFA CW/CS38" userId="f4595871-4fbd-4477-9748-61b689356812" providerId="ADAL" clId="{AC68014D-7018-0245-B6B0-768998F1800E}" dt="2022-09-30T16:37:48.522" v="22" actId="1076"/>
          <ac:picMkLst>
            <pc:docMk/>
            <pc:sldMk cId="1424605073" sldId="303"/>
            <ac:picMk id="12" creationId="{32969F80-AA20-213F-F7EF-861C5329A2D8}"/>
          </ac:picMkLst>
        </pc:picChg>
      </pc:sldChg>
      <pc:sldChg chg="new del">
        <pc:chgData name="Singh, Alexander D C1C USAF USAFA CW/CS38" userId="f4595871-4fbd-4477-9748-61b689356812" providerId="ADAL" clId="{AC68014D-7018-0245-B6B0-768998F1800E}" dt="2022-09-30T16:34:01.718" v="1" actId="2696"/>
        <pc:sldMkLst>
          <pc:docMk/>
          <pc:sldMk cId="3828192336" sldId="303"/>
        </pc:sldMkLst>
      </pc:sldChg>
      <pc:sldChg chg="addSp delSp modSp add del mod">
        <pc:chgData name="Singh, Alexander D C1C USAF USAFA CW/CS38" userId="f4595871-4fbd-4477-9748-61b689356812" providerId="ADAL" clId="{AC68014D-7018-0245-B6B0-768998F1800E}" dt="2022-09-30T17:15:13.614" v="907" actId="2696"/>
        <pc:sldMkLst>
          <pc:docMk/>
          <pc:sldMk cId="721663541" sldId="305"/>
        </pc:sldMkLst>
        <pc:spChg chg="del">
          <ac:chgData name="Singh, Alexander D C1C USAF USAFA CW/CS38" userId="f4595871-4fbd-4477-9748-61b689356812" providerId="ADAL" clId="{AC68014D-7018-0245-B6B0-768998F1800E}" dt="2022-09-30T16:39:06.848" v="27" actId="478"/>
          <ac:spMkLst>
            <pc:docMk/>
            <pc:sldMk cId="721663541" sldId="305"/>
            <ac:spMk id="2" creationId="{AEC4A5E0-980E-7FD7-1E0B-BED2A9A80516}"/>
          </ac:spMkLst>
        </pc:spChg>
        <pc:picChg chg="add mod">
          <ac:chgData name="Singh, Alexander D C1C USAF USAFA CW/CS38" userId="f4595871-4fbd-4477-9748-61b689356812" providerId="ADAL" clId="{AC68014D-7018-0245-B6B0-768998F1800E}" dt="2022-09-30T16:40:37.246" v="32" actId="1076"/>
          <ac:picMkLst>
            <pc:docMk/>
            <pc:sldMk cId="721663541" sldId="305"/>
            <ac:picMk id="6" creationId="{43235E83-6D2B-8595-3ABC-099411F8767F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8:48.957" v="24" actId="478"/>
          <ac:picMkLst>
            <pc:docMk/>
            <pc:sldMk cId="721663541" sldId="305"/>
            <ac:picMk id="8" creationId="{CD84C78E-354C-FAD3-5AFA-8239D97B050C}"/>
          </ac:picMkLst>
        </pc:picChg>
        <pc:picChg chg="add del mod">
          <ac:chgData name="Singh, Alexander D C1C USAF USAFA CW/CS38" userId="f4595871-4fbd-4477-9748-61b689356812" providerId="ADAL" clId="{AC68014D-7018-0245-B6B0-768998F1800E}" dt="2022-09-30T16:41:47.689" v="36" actId="478"/>
          <ac:picMkLst>
            <pc:docMk/>
            <pc:sldMk cId="721663541" sldId="305"/>
            <ac:picMk id="9" creationId="{9DF600C2-1862-28D0-19FB-3DEFD6A721FD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8:49.908" v="25" actId="478"/>
          <ac:picMkLst>
            <pc:docMk/>
            <pc:sldMk cId="721663541" sldId="305"/>
            <ac:picMk id="10" creationId="{618C7A50-A05A-6363-B497-279B7981977A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8:51.165" v="26" actId="478"/>
          <ac:picMkLst>
            <pc:docMk/>
            <pc:sldMk cId="721663541" sldId="305"/>
            <ac:picMk id="12" creationId="{32969F80-AA20-213F-F7EF-861C5329A2D8}"/>
          </ac:picMkLst>
        </pc:picChg>
      </pc:sldChg>
      <pc:sldChg chg="modSp mod">
        <pc:chgData name="Singh, Alexander D C1C USAF USAFA CW/CS38" userId="f4595871-4fbd-4477-9748-61b689356812" providerId="ADAL" clId="{AC68014D-7018-0245-B6B0-768998F1800E}" dt="2022-09-30T17:16:44.410" v="1062" actId="20577"/>
        <pc:sldMkLst>
          <pc:docMk/>
          <pc:sldMk cId="3214444181" sldId="309"/>
        </pc:sldMkLst>
        <pc:spChg chg="mod">
          <ac:chgData name="Singh, Alexander D C1C USAF USAFA CW/CS38" userId="f4595871-4fbd-4477-9748-61b689356812" providerId="ADAL" clId="{AC68014D-7018-0245-B6B0-768998F1800E}" dt="2022-09-30T17:16:44.410" v="1062" actId="20577"/>
          <ac:spMkLst>
            <pc:docMk/>
            <pc:sldMk cId="3214444181" sldId="309"/>
            <ac:spMk id="2" creationId="{0FE008E4-F5C8-DCC4-C58D-7FE02C2B158B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778800F0-9659-4D70-B85A-21169C06EB81}"/>
    <pc:docChg chg="addSld delSld modSld sldOrd">
      <pc:chgData name="Henry, Quinn A C1C USAF USAFA CW/CS14" userId="S::c23quinn.henry@afacademy.af.edu::082a7edf-e859-4c54-ba07-d7d61e8984d1" providerId="AD" clId="Web-{778800F0-9659-4D70-B85A-21169C06EB81}" dt="2022-12-05T18:46:05.948" v="234"/>
      <pc:docMkLst>
        <pc:docMk/>
      </pc:docMkLst>
      <pc:sldChg chg="modSp">
        <pc:chgData name="Henry, Quinn A C1C USAF USAFA CW/CS14" userId="S::c23quinn.henry@afacademy.af.edu::082a7edf-e859-4c54-ba07-d7d61e8984d1" providerId="AD" clId="Web-{778800F0-9659-4D70-B85A-21169C06EB81}" dt="2022-12-05T18:44:05.850" v="218" actId="20577"/>
        <pc:sldMkLst>
          <pc:docMk/>
          <pc:sldMk cId="0" sldId="256"/>
        </pc:sldMkLst>
        <pc:spChg chg="mod">
          <ac:chgData name="Henry, Quinn A C1C USAF USAFA CW/CS14" userId="S::c23quinn.henry@afacademy.af.edu::082a7edf-e859-4c54-ba07-d7d61e8984d1" providerId="AD" clId="Web-{778800F0-9659-4D70-B85A-21169C06EB81}" dt="2022-12-05T18:44:05.850" v="218" actId="20577"/>
          <ac:spMkLst>
            <pc:docMk/>
            <pc:sldMk cId="0" sldId="256"/>
            <ac:spMk id="80" creationId="{00000000-0000-0000-0000-000000000000}"/>
          </ac:spMkLst>
        </pc:spChg>
      </pc:sldChg>
      <pc:sldChg chg="addSp modSp">
        <pc:chgData name="Henry, Quinn A C1C USAF USAFA CW/CS14" userId="S::c23quinn.henry@afacademy.af.edu::082a7edf-e859-4c54-ba07-d7d61e8984d1" providerId="AD" clId="Web-{778800F0-9659-4D70-B85A-21169C06EB81}" dt="2022-12-05T18:45:31.603" v="233" actId="1076"/>
        <pc:sldMkLst>
          <pc:docMk/>
          <pc:sldMk cId="0" sldId="283"/>
        </pc:sldMkLst>
        <pc:spChg chg="add mod">
          <ac:chgData name="Henry, Quinn A C1C USAF USAFA CW/CS14" userId="S::c23quinn.henry@afacademy.af.edu::082a7edf-e859-4c54-ba07-d7d61e8984d1" providerId="AD" clId="Web-{778800F0-9659-4D70-B85A-21169C06EB81}" dt="2022-12-05T18:45:31.603" v="233" actId="1076"/>
          <ac:spMkLst>
            <pc:docMk/>
            <pc:sldMk cId="0" sldId="283"/>
            <ac:spMk id="3" creationId="{0D7AEF25-CA53-277D-A113-ED7EAADD1921}"/>
          </ac:spMkLst>
        </pc:spChg>
      </pc:sldChg>
      <pc:sldChg chg="del">
        <pc:chgData name="Henry, Quinn A C1C USAF USAFA CW/CS14" userId="S::c23quinn.henry@afacademy.af.edu::082a7edf-e859-4c54-ba07-d7d61e8984d1" providerId="AD" clId="Web-{778800F0-9659-4D70-B85A-21169C06EB81}" dt="2022-12-05T18:46:05.948" v="234"/>
        <pc:sldMkLst>
          <pc:docMk/>
          <pc:sldMk cId="4052370637" sldId="290"/>
        </pc:sldMkLst>
      </pc:sldChg>
      <pc:sldChg chg="modSp add ord">
        <pc:chgData name="Henry, Quinn A C1C USAF USAFA CW/CS14" userId="S::c23quinn.henry@afacademy.af.edu::082a7edf-e859-4c54-ba07-d7d61e8984d1" providerId="AD" clId="Web-{778800F0-9659-4D70-B85A-21169C06EB81}" dt="2022-12-05T18:30:44.585" v="60" actId="20577"/>
        <pc:sldMkLst>
          <pc:docMk/>
          <pc:sldMk cId="524667038" sldId="329"/>
        </pc:sldMkLst>
        <pc:spChg chg="mod">
          <ac:chgData name="Henry, Quinn A C1C USAF USAFA CW/CS14" userId="S::c23quinn.henry@afacademy.af.edu::082a7edf-e859-4c54-ba07-d7d61e8984d1" providerId="AD" clId="Web-{778800F0-9659-4D70-B85A-21169C06EB81}" dt="2022-12-05T18:30:44.585" v="60" actId="20577"/>
          <ac:spMkLst>
            <pc:docMk/>
            <pc:sldMk cId="524667038" sldId="329"/>
            <ac:spMk id="2" creationId="{AEC4A5E0-980E-7FD7-1E0B-BED2A9A80516}"/>
          </ac:spMkLst>
        </pc:spChg>
        <pc:spChg chg="mod">
          <ac:chgData name="Henry, Quinn A C1C USAF USAFA CW/CS14" userId="S::c23quinn.henry@afacademy.af.edu::082a7edf-e859-4c54-ba07-d7d61e8984d1" providerId="AD" clId="Web-{778800F0-9659-4D70-B85A-21169C06EB81}" dt="2022-12-05T18:28:16.095" v="5" actId="20577"/>
          <ac:spMkLst>
            <pc:docMk/>
            <pc:sldMk cId="524667038" sldId="329"/>
            <ac:spMk id="3" creationId="{580F34E2-E086-B053-96E3-2B849E432017}"/>
          </ac:spMkLst>
        </pc:spChg>
      </pc:sldChg>
      <pc:sldChg chg="modSp add ord">
        <pc:chgData name="Henry, Quinn A C1C USAF USAFA CW/CS14" userId="S::c23quinn.henry@afacademy.af.edu::082a7edf-e859-4c54-ba07-d7d61e8984d1" providerId="AD" clId="Web-{778800F0-9659-4D70-B85A-21169C06EB81}" dt="2022-12-05T18:34:36.250" v="201" actId="20577"/>
        <pc:sldMkLst>
          <pc:docMk/>
          <pc:sldMk cId="1023636771" sldId="330"/>
        </pc:sldMkLst>
        <pc:spChg chg="mod">
          <ac:chgData name="Henry, Quinn A C1C USAF USAFA CW/CS14" userId="S::c23quinn.henry@afacademy.af.edu::082a7edf-e859-4c54-ba07-d7d61e8984d1" providerId="AD" clId="Web-{778800F0-9659-4D70-B85A-21169C06EB81}" dt="2022-12-05T18:34:36.250" v="201" actId="20577"/>
          <ac:spMkLst>
            <pc:docMk/>
            <pc:sldMk cId="1023636771" sldId="330"/>
            <ac:spMk id="2" creationId="{AEC4A5E0-980E-7FD7-1E0B-BED2A9A80516}"/>
          </ac:spMkLst>
        </pc:spChg>
        <pc:spChg chg="mod">
          <ac:chgData name="Henry, Quinn A C1C USAF USAFA CW/CS14" userId="S::c23quinn.henry@afacademy.af.edu::082a7edf-e859-4c54-ba07-d7d61e8984d1" providerId="AD" clId="Web-{778800F0-9659-4D70-B85A-21169C06EB81}" dt="2022-12-05T18:31:40.806" v="95" actId="20577"/>
          <ac:spMkLst>
            <pc:docMk/>
            <pc:sldMk cId="1023636771" sldId="330"/>
            <ac:spMk id="3" creationId="{580F34E2-E086-B053-96E3-2B849E432017}"/>
          </ac:spMkLst>
        </pc:spChg>
      </pc:sldChg>
      <pc:sldChg chg="add ord">
        <pc:chgData name="Henry, Quinn A C1C USAF USAFA CW/CS14" userId="S::c23quinn.henry@afacademy.af.edu::082a7edf-e859-4c54-ba07-d7d61e8984d1" providerId="AD" clId="Web-{778800F0-9659-4D70-B85A-21169C06EB81}" dt="2022-12-05T18:31:55.166" v="98"/>
        <pc:sldMkLst>
          <pc:docMk/>
          <pc:sldMk cId="3347014254" sldId="331"/>
        </pc:sldMkLst>
      </pc:sldChg>
      <pc:sldChg chg="add ord">
        <pc:chgData name="Henry, Quinn A C1C USAF USAFA CW/CS14" userId="S::c23quinn.henry@afacademy.af.edu::082a7edf-e859-4c54-ba07-d7d61e8984d1" providerId="AD" clId="Web-{778800F0-9659-4D70-B85A-21169C06EB81}" dt="2022-12-05T18:31:57.900" v="99"/>
        <pc:sldMkLst>
          <pc:docMk/>
          <pc:sldMk cId="2388121386" sldId="332"/>
        </pc:sldMkLst>
      </pc:sldChg>
      <pc:sldChg chg="add ord">
        <pc:chgData name="Henry, Quinn A C1C USAF USAFA CW/CS14" userId="S::c23quinn.henry@afacademy.af.edu::082a7edf-e859-4c54-ba07-d7d61e8984d1" providerId="AD" clId="Web-{778800F0-9659-4D70-B85A-21169C06EB81}" dt="2022-12-05T18:32:27.917" v="102"/>
        <pc:sldMkLst>
          <pc:docMk/>
          <pc:sldMk cId="30279372" sldId="333"/>
        </pc:sldMkLst>
      </pc:sldChg>
      <pc:sldChg chg="add ord">
        <pc:chgData name="Henry, Quinn A C1C USAF USAFA CW/CS14" userId="S::c23quinn.henry@afacademy.af.edu::082a7edf-e859-4c54-ba07-d7d61e8984d1" providerId="AD" clId="Web-{778800F0-9659-4D70-B85A-21169C06EB81}" dt="2022-12-05T18:32:36.042" v="103"/>
        <pc:sldMkLst>
          <pc:docMk/>
          <pc:sldMk cId="3972965298" sldId="334"/>
        </pc:sldMkLst>
      </pc:sldChg>
      <pc:sldChg chg="add">
        <pc:chgData name="Henry, Quinn A C1C USAF USAFA CW/CS14" userId="S::c23quinn.henry@afacademy.af.edu::082a7edf-e859-4c54-ba07-d7d61e8984d1" providerId="AD" clId="Web-{778800F0-9659-4D70-B85A-21169C06EB81}" dt="2022-12-05T18:34:46.875" v="202"/>
        <pc:sldMkLst>
          <pc:docMk/>
          <pc:sldMk cId="1233088102" sldId="335"/>
        </pc:sldMkLst>
      </pc:sldChg>
      <pc:sldChg chg="add">
        <pc:chgData name="Henry, Quinn A C1C USAF USAFA CW/CS14" userId="S::c23quinn.henry@afacademy.af.edu::082a7edf-e859-4c54-ba07-d7d61e8984d1" providerId="AD" clId="Web-{778800F0-9659-4D70-B85A-21169C06EB81}" dt="2022-12-05T18:35:30.018" v="203"/>
        <pc:sldMkLst>
          <pc:docMk/>
          <pc:sldMk cId="504072491" sldId="336"/>
        </pc:sldMkLst>
      </pc:sldChg>
      <pc:sldChg chg="add">
        <pc:chgData name="Henry, Quinn A C1C USAF USAFA CW/CS14" userId="S::c23quinn.henry@afacademy.af.edu::082a7edf-e859-4c54-ba07-d7d61e8984d1" providerId="AD" clId="Web-{778800F0-9659-4D70-B85A-21169C06EB81}" dt="2022-12-05T18:35:39.815" v="204"/>
        <pc:sldMkLst>
          <pc:docMk/>
          <pc:sldMk cId="2735508580" sldId="337"/>
        </pc:sldMkLst>
      </pc:sldChg>
      <pc:sldChg chg="add">
        <pc:chgData name="Henry, Quinn A C1C USAF USAFA CW/CS14" userId="S::c23quinn.henry@afacademy.af.edu::082a7edf-e859-4c54-ba07-d7d61e8984d1" providerId="AD" clId="Web-{778800F0-9659-4D70-B85A-21169C06EB81}" dt="2022-12-05T18:35:47.565" v="205"/>
        <pc:sldMkLst>
          <pc:docMk/>
          <pc:sldMk cId="1358352196" sldId="338"/>
        </pc:sldMkLst>
      </pc:sldChg>
      <pc:sldChg chg="add">
        <pc:chgData name="Henry, Quinn A C1C USAF USAFA CW/CS14" userId="S::c23quinn.henry@afacademy.af.edu::082a7edf-e859-4c54-ba07-d7d61e8984d1" providerId="AD" clId="Web-{778800F0-9659-4D70-B85A-21169C06EB81}" dt="2022-12-05T18:41:52.938" v="206"/>
        <pc:sldMkLst>
          <pc:docMk/>
          <pc:sldMk cId="257605138" sldId="339"/>
        </pc:sldMkLst>
      </pc:sldChg>
    </pc:docChg>
  </pc:docChgLst>
  <pc:docChgLst>
    <pc:chgData name="Singh, Alexander D C1C USAF USAFA CW/CS38" userId="S::c23alexander.singh@afacademy.af.edu::f4595871-4fbd-4477-9748-61b689356812" providerId="AD" clId="Web-{5484F2AF-2560-AF73-614A-9740AA5A7169}"/>
    <pc:docChg chg="delSld modSld">
      <pc:chgData name="Singh, Alexander D C1C USAF USAFA CW/CS38" userId="S::c23alexander.singh@afacademy.af.edu::f4595871-4fbd-4477-9748-61b689356812" providerId="AD" clId="Web-{5484F2AF-2560-AF73-614A-9740AA5A7169}" dt="2022-12-07T17:54:36.423" v="62" actId="20577"/>
      <pc:docMkLst>
        <pc:docMk/>
      </pc:docMkLst>
      <pc:sldChg chg="del">
        <pc:chgData name="Singh, Alexander D C1C USAF USAFA CW/CS38" userId="S::c23alexander.singh@afacademy.af.edu::f4595871-4fbd-4477-9748-61b689356812" providerId="AD" clId="Web-{5484F2AF-2560-AF73-614A-9740AA5A7169}" dt="2022-12-07T17:38:05.860" v="14"/>
        <pc:sldMkLst>
          <pc:docMk/>
          <pc:sldMk cId="0" sldId="280"/>
        </pc:sldMkLst>
      </pc:sldChg>
      <pc:sldChg chg="modSp">
        <pc:chgData name="Singh, Alexander D C1C USAF USAFA CW/CS38" userId="S::c23alexander.singh@afacademy.af.edu::f4595871-4fbd-4477-9748-61b689356812" providerId="AD" clId="Web-{5484F2AF-2560-AF73-614A-9740AA5A7169}" dt="2022-12-07T16:48:53.455" v="1" actId="20577"/>
        <pc:sldMkLst>
          <pc:docMk/>
          <pc:sldMk cId="0" sldId="281"/>
        </pc:sldMkLst>
        <pc:spChg chg="mod">
          <ac:chgData name="Singh, Alexander D C1C USAF USAFA CW/CS38" userId="S::c23alexander.singh@afacademy.af.edu::f4595871-4fbd-4477-9748-61b689356812" providerId="AD" clId="Web-{5484F2AF-2560-AF73-614A-9740AA5A7169}" dt="2022-12-07T16:48:53.455" v="1" actId="20577"/>
          <ac:spMkLst>
            <pc:docMk/>
            <pc:sldMk cId="0" sldId="281"/>
            <ac:spMk id="306" creationId="{00000000-0000-0000-0000-000000000000}"/>
          </ac:spMkLst>
        </pc:spChg>
      </pc:sldChg>
      <pc:sldChg chg="delSp modSp">
        <pc:chgData name="Singh, Alexander D C1C USAF USAFA CW/CS38" userId="S::c23alexander.singh@afacademy.af.edu::f4595871-4fbd-4477-9748-61b689356812" providerId="AD" clId="Web-{5484F2AF-2560-AF73-614A-9740AA5A7169}" dt="2022-12-07T17:37:33.672" v="13" actId="20577"/>
        <pc:sldMkLst>
          <pc:docMk/>
          <pc:sldMk cId="1634268682" sldId="324"/>
        </pc:sldMkLst>
        <pc:spChg chg="mod">
          <ac:chgData name="Singh, Alexander D C1C USAF USAFA CW/CS38" userId="S::c23alexander.singh@afacademy.af.edu::f4595871-4fbd-4477-9748-61b689356812" providerId="AD" clId="Web-{5484F2AF-2560-AF73-614A-9740AA5A7169}" dt="2022-12-07T17:37:33.672" v="13" actId="20577"/>
          <ac:spMkLst>
            <pc:docMk/>
            <pc:sldMk cId="1634268682" sldId="324"/>
            <ac:spMk id="2" creationId="{6DE93870-3BB6-9CEF-7595-1AC1D5E1B184}"/>
          </ac:spMkLst>
        </pc:spChg>
        <pc:picChg chg="del">
          <ac:chgData name="Singh, Alexander D C1C USAF USAFA CW/CS38" userId="S::c23alexander.singh@afacademy.af.edu::f4595871-4fbd-4477-9748-61b689356812" providerId="AD" clId="Web-{5484F2AF-2560-AF73-614A-9740AA5A7169}" dt="2022-12-07T17:36:05.059" v="8"/>
          <ac:picMkLst>
            <pc:docMk/>
            <pc:sldMk cId="1634268682" sldId="324"/>
            <ac:picMk id="5" creationId="{377C82F1-C46D-38CE-4707-22281B3586A3}"/>
          </ac:picMkLst>
        </pc:picChg>
      </pc:sldChg>
      <pc:sldChg chg="del">
        <pc:chgData name="Singh, Alexander D C1C USAF USAFA CW/CS38" userId="S::c23alexander.singh@afacademy.af.edu::f4595871-4fbd-4477-9748-61b689356812" providerId="AD" clId="Web-{5484F2AF-2560-AF73-614A-9740AA5A7169}" dt="2022-12-07T16:34:38.162" v="0"/>
        <pc:sldMkLst>
          <pc:docMk/>
          <pc:sldMk cId="1169911009" sldId="326"/>
        </pc:sldMkLst>
      </pc:sldChg>
      <pc:sldChg chg="modSp">
        <pc:chgData name="Singh, Alexander D C1C USAF USAFA CW/CS38" userId="S::c23alexander.singh@afacademy.af.edu::f4595871-4fbd-4477-9748-61b689356812" providerId="AD" clId="Web-{5484F2AF-2560-AF73-614A-9740AA5A7169}" dt="2022-12-07T17:40:07.802" v="23" actId="20577"/>
        <pc:sldMkLst>
          <pc:docMk/>
          <pc:sldMk cId="899318401" sldId="341"/>
        </pc:sldMkLst>
        <pc:spChg chg="mod">
          <ac:chgData name="Singh, Alexander D C1C USAF USAFA CW/CS38" userId="S::c23alexander.singh@afacademy.af.edu::f4595871-4fbd-4477-9748-61b689356812" providerId="AD" clId="Web-{5484F2AF-2560-AF73-614A-9740AA5A7169}" dt="2022-12-07T17:40:07.802" v="23" actId="20577"/>
          <ac:spMkLst>
            <pc:docMk/>
            <pc:sldMk cId="899318401" sldId="341"/>
            <ac:spMk id="2" creationId="{2B5797C9-D135-CF1C-3FFF-20857460D0E2}"/>
          </ac:spMkLst>
        </pc:spChg>
      </pc:sldChg>
      <pc:sldChg chg="addSp modSp">
        <pc:chgData name="Singh, Alexander D C1C USAF USAFA CW/CS38" userId="S::c23alexander.singh@afacademy.af.edu::f4595871-4fbd-4477-9748-61b689356812" providerId="AD" clId="Web-{5484F2AF-2560-AF73-614A-9740AA5A7169}" dt="2022-12-07T17:54:36.423" v="62" actId="20577"/>
        <pc:sldMkLst>
          <pc:docMk/>
          <pc:sldMk cId="1318834253" sldId="343"/>
        </pc:sldMkLst>
        <pc:spChg chg="mod">
          <ac:chgData name="Singh, Alexander D C1C USAF USAFA CW/CS38" userId="S::c23alexander.singh@afacademy.af.edu::f4595871-4fbd-4477-9748-61b689356812" providerId="AD" clId="Web-{5484F2AF-2560-AF73-614A-9740AA5A7169}" dt="2022-12-07T17:54:36.423" v="62" actId="20577"/>
          <ac:spMkLst>
            <pc:docMk/>
            <pc:sldMk cId="1318834253" sldId="343"/>
            <ac:spMk id="2" creationId="{0705D541-3E81-42A9-1FE3-2DAEA6ABAADB}"/>
          </ac:spMkLst>
        </pc:spChg>
        <pc:picChg chg="add mod">
          <ac:chgData name="Singh, Alexander D C1C USAF USAFA CW/CS38" userId="S::c23alexander.singh@afacademy.af.edu::f4595871-4fbd-4477-9748-61b689356812" providerId="AD" clId="Web-{5484F2AF-2560-AF73-614A-9740AA5A7169}" dt="2022-12-07T17:52:15.091" v="54" actId="1076"/>
          <ac:picMkLst>
            <pc:docMk/>
            <pc:sldMk cId="1318834253" sldId="343"/>
            <ac:picMk id="5" creationId="{9C61BDD0-A729-6C56-78C1-C41AC4267BEC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DE4D7017-56B4-ED78-835F-2F5DC15E7B61}"/>
    <pc:docChg chg="addSld modSld sldOrd">
      <pc:chgData name="Henry, Quinn A C1C USAF USAFA CW/CS14" userId="S::c23quinn.henry@afacademy.af.edu::082a7edf-e859-4c54-ba07-d7d61e8984d1" providerId="AD" clId="Web-{DE4D7017-56B4-ED78-835F-2F5DC15E7B61}" dt="2022-09-12T13:33:00.735" v="245"/>
      <pc:docMkLst>
        <pc:docMk/>
      </pc:docMkLst>
      <pc:sldChg chg="modSp">
        <pc:chgData name="Henry, Quinn A C1C USAF USAFA CW/CS14" userId="S::c23quinn.henry@afacademy.af.edu::082a7edf-e859-4c54-ba07-d7d61e8984d1" providerId="AD" clId="Web-{DE4D7017-56B4-ED78-835F-2F5DC15E7B61}" dt="2022-09-12T13:04:15.610" v="1" actId="20577"/>
        <pc:sldMkLst>
          <pc:docMk/>
          <pc:sldMk cId="0" sldId="256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04:15.610" v="1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E4D7017-56B4-ED78-835F-2F5DC15E7B61}" dt="2022-09-12T13:30:41.671" v="216" actId="20577"/>
        <pc:sldMkLst>
          <pc:docMk/>
          <pc:sldMk cId="0" sldId="282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30:41.671" v="216" actId="20577"/>
          <ac:spMkLst>
            <pc:docMk/>
            <pc:sldMk cId="0" sldId="282"/>
            <ac:spMk id="31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E4D7017-56B4-ED78-835F-2F5DC15E7B61}" dt="2022-09-12T13:07:09.363" v="4" actId="1076"/>
        <pc:sldMkLst>
          <pc:docMk/>
          <pc:sldMk cId="1560606005" sldId="295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07:05.378" v="3" actId="20577"/>
          <ac:spMkLst>
            <pc:docMk/>
            <pc:sldMk cId="1560606005" sldId="295"/>
            <ac:spMk id="2" creationId="{D91036E8-0116-0DEA-EE4A-8201573C6784}"/>
          </ac:spMkLst>
        </pc:spChg>
        <pc:picChg chg="mod">
          <ac:chgData name="Henry, Quinn A C1C USAF USAFA CW/CS14" userId="S::c23quinn.henry@afacademy.af.edu::082a7edf-e859-4c54-ba07-d7d61e8984d1" providerId="AD" clId="Web-{DE4D7017-56B4-ED78-835F-2F5DC15E7B61}" dt="2022-09-12T13:07:09.363" v="4" actId="1076"/>
          <ac:picMkLst>
            <pc:docMk/>
            <pc:sldMk cId="1560606005" sldId="295"/>
            <ac:picMk id="6" creationId="{17EA4097-0E95-0867-DA63-79B0434D15CC}"/>
          </ac:picMkLst>
        </pc:picChg>
      </pc:sldChg>
      <pc:sldChg chg="modSp">
        <pc:chgData name="Henry, Quinn A C1C USAF USAFA CW/CS14" userId="S::c23quinn.henry@afacademy.af.edu::082a7edf-e859-4c54-ba07-d7d61e8984d1" providerId="AD" clId="Web-{DE4D7017-56B4-ED78-835F-2F5DC15E7B61}" dt="2022-09-12T13:10:50.304" v="99" actId="20577"/>
        <pc:sldMkLst>
          <pc:docMk/>
          <pc:sldMk cId="763483605" sldId="298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10:50.304" v="99" actId="20577"/>
          <ac:spMkLst>
            <pc:docMk/>
            <pc:sldMk cId="763483605" sldId="298"/>
            <ac:spMk id="2" creationId="{7A4AEE20-8807-245A-964B-BF7A7DFB18A5}"/>
          </ac:spMkLst>
        </pc:spChg>
      </pc:sldChg>
      <pc:sldChg chg="addSp modSp new ord">
        <pc:chgData name="Henry, Quinn A C1C USAF USAFA CW/CS14" userId="S::c23quinn.henry@afacademy.af.edu::082a7edf-e859-4c54-ba07-d7d61e8984d1" providerId="AD" clId="Web-{DE4D7017-56B4-ED78-835F-2F5DC15E7B61}" dt="2022-09-12T13:33:00.735" v="245"/>
        <pc:sldMkLst>
          <pc:docMk/>
          <pc:sldMk cId="4236845653" sldId="302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32:15.031" v="241" actId="20577"/>
          <ac:spMkLst>
            <pc:docMk/>
            <pc:sldMk cId="4236845653" sldId="302"/>
            <ac:spMk id="2" creationId="{16DD7E09-A92D-553E-AF1F-A37D74F1C350}"/>
          </ac:spMkLst>
        </pc:spChg>
        <pc:spChg chg="mod">
          <ac:chgData name="Henry, Quinn A C1C USAF USAFA CW/CS14" userId="S::c23quinn.henry@afacademy.af.edu::082a7edf-e859-4c54-ba07-d7d61e8984d1" providerId="AD" clId="Web-{DE4D7017-56B4-ED78-835F-2F5DC15E7B61}" dt="2022-09-12T13:31:49.172" v="223" actId="20577"/>
          <ac:spMkLst>
            <pc:docMk/>
            <pc:sldMk cId="4236845653" sldId="302"/>
            <ac:spMk id="3" creationId="{25AEC570-11DC-9776-9B84-DA78FA9E4697}"/>
          </ac:spMkLst>
        </pc:spChg>
        <pc:picChg chg="add mod">
          <ac:chgData name="Henry, Quinn A C1C USAF USAFA CW/CS14" userId="S::c23quinn.henry@afacademy.af.edu::082a7edf-e859-4c54-ba07-d7d61e8984d1" providerId="AD" clId="Web-{DE4D7017-56B4-ED78-835F-2F5DC15E7B61}" dt="2022-09-12T13:32:37.844" v="244"/>
          <ac:picMkLst>
            <pc:docMk/>
            <pc:sldMk cId="4236845653" sldId="302"/>
            <ac:picMk id="5" creationId="{95786D11-FFF7-757C-14A7-D1EC693CA1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914418" y="4344053"/>
            <a:ext cx="5029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90725" rIns="90725" bIns="907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301dbc0d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8301dbc0dd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80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301dbc0dd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301dbc0dd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301dbc0dd_5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301dbc0dd_5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301dbc0d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8301dbc0dd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p20:notes"/>
          <p:cNvSpPr txBox="1">
            <a:spLocks noGrp="1"/>
          </p:cNvSpPr>
          <p:nvPr>
            <p:ph type="body" idx="1"/>
          </p:nvPr>
        </p:nvSpPr>
        <p:spPr>
          <a:xfrm>
            <a:off x="914418" y="4344053"/>
            <a:ext cx="5029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45350" rIns="90725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  <p:sp>
        <p:nvSpPr>
          <p:cNvPr id="319" name="Google Shape;319;p20:notes"/>
          <p:cNvSpPr txBox="1">
            <a:spLocks noGrp="1"/>
          </p:cNvSpPr>
          <p:nvPr>
            <p:ph type="sldNum" idx="12"/>
          </p:nvPr>
        </p:nvSpPr>
        <p:spPr>
          <a:xfrm>
            <a:off x="3886207" y="8686531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45350" rIns="90725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8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5" name="Google Shape;55;p38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48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0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667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0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31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3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841248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 sz="2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 sz="18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0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2" name="Google Shape;62;p26"/>
          <p:cNvCxnSpPr/>
          <p:nvPr/>
        </p:nvCxnSpPr>
        <p:spPr>
          <a:xfrm>
            <a:off x="382588" y="48387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26"/>
          <p:cNvCxnSpPr/>
          <p:nvPr/>
        </p:nvCxnSpPr>
        <p:spPr>
          <a:xfrm>
            <a:off x="384175" y="1062038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26"/>
          <p:cNvSpPr txBox="1"/>
          <p:nvPr/>
        </p:nvSpPr>
        <p:spPr>
          <a:xfrm>
            <a:off x="1296988" y="4891091"/>
            <a:ext cx="6553200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1" u="none" strike="noStrike" cap="non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I n t e g r i t y  -  S e r v i c e  -  E x c e l l e n c 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667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26" descr="C:\Users\Ashley.Murphy\Desktop\USAFA%20Logo%20v%203%20line%20CMY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599" y="57150"/>
            <a:ext cx="798773" cy="9104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"/>
          <p:cNvCxnSpPr/>
          <p:nvPr/>
        </p:nvCxnSpPr>
        <p:spPr>
          <a:xfrm>
            <a:off x="381000" y="48387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"/>
          <p:cNvSpPr txBox="1"/>
          <p:nvPr/>
        </p:nvSpPr>
        <p:spPr>
          <a:xfrm>
            <a:off x="3568950" y="1236792"/>
            <a:ext cx="4317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4400"/>
            </a:pPr>
            <a:r>
              <a:rPr lang="en" sz="4400" b="1">
                <a:solidFill>
                  <a:srgbClr val="0C2D83"/>
                </a:solidFill>
                <a:latin typeface="Trebuchet MS"/>
                <a:ea typeface="Trebuchet MS"/>
                <a:cs typeface="Trebuchet MS"/>
              </a:rPr>
              <a:t>Wireless Power Transfer</a:t>
            </a:r>
            <a:endParaRPr lang="en" sz="4400" b="1" i="0" u="none" strike="noStrike" cap="none">
              <a:solidFill>
                <a:srgbClr val="0C2D83"/>
              </a:solidFill>
              <a:latin typeface="Trebuchet MS"/>
              <a:ea typeface="Trebuchet MS"/>
              <a:cs typeface="Trebuchet MS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8" name="Google Shape;78;p1"/>
          <p:cNvCxnSpPr/>
          <p:nvPr/>
        </p:nvCxnSpPr>
        <p:spPr>
          <a:xfrm>
            <a:off x="382200" y="47370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"/>
          <p:cNvCxnSpPr/>
          <p:nvPr/>
        </p:nvCxnSpPr>
        <p:spPr>
          <a:xfrm>
            <a:off x="382200" y="718491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>
          <a:xfrm>
            <a:off x="3625500" y="2937906"/>
            <a:ext cx="5137500" cy="164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 algn="r">
              <a:spcBef>
                <a:spcPts val="0"/>
              </a:spcBef>
              <a:buNone/>
            </a:pPr>
            <a:endParaRPr lang="en-US" sz="2400" b="1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Pak</a:t>
            </a:r>
            <a:endParaRPr lang="en-US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Singh</a:t>
            </a:r>
            <a:endParaRPr lang="en-US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Henry</a:t>
            </a:r>
            <a:endParaRPr lang="en-US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Hermanson</a:t>
            </a:r>
          </a:p>
          <a:p>
            <a:pPr marL="0" indent="0" algn="r">
              <a:spcBef>
                <a:spcPts val="0"/>
              </a:spcBef>
              <a:buNone/>
            </a:pPr>
            <a:endParaRPr lang="en-US" sz="2400" b="1"/>
          </a:p>
        </p:txBody>
      </p:sp>
      <p:pic>
        <p:nvPicPr>
          <p:cNvPr id="81" name="Google Shape;81;p1" descr="https://sharepoint.usafa.edu/hq/CM/Shared%20Documents/Logo/USAFA%20Logo%20v%203%20line%20CMY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599" y="1353925"/>
            <a:ext cx="2409924" cy="27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83" name="Google Shape;83;p1"/>
          <p:cNvCxnSpPr/>
          <p:nvPr/>
        </p:nvCxnSpPr>
        <p:spPr>
          <a:xfrm>
            <a:off x="381000" y="6069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B8D731-F8ED-DE9C-DB08-7490EFB57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Acquired the Qi Sniffer at the beginning of the sprint</a:t>
            </a:r>
          </a:p>
          <a:p>
            <a:r>
              <a:rPr lang="en-US"/>
              <a:t>Hardware issues</a:t>
            </a:r>
          </a:p>
          <a:p>
            <a:pPr lvl="1"/>
            <a:r>
              <a:rPr lang="en-US"/>
              <a:t>Correct hardware setup and limitations</a:t>
            </a:r>
          </a:p>
          <a:p>
            <a:r>
              <a:rPr lang="en-US" sz="2200"/>
              <a:t>Software issues</a:t>
            </a:r>
          </a:p>
          <a:p>
            <a:pPr lvl="1"/>
            <a:r>
              <a:rPr lang="en-US" sz="1800"/>
              <a:t>Sniffer did not arrive with copy of software</a:t>
            </a:r>
          </a:p>
          <a:p>
            <a:pPr lvl="1"/>
            <a:r>
              <a:rPr lang="en-US" sz="1800"/>
              <a:t>Customer support was less than helpful</a:t>
            </a:r>
          </a:p>
          <a:p>
            <a:pPr lvl="1"/>
            <a:r>
              <a:rPr lang="en-US" sz="1800"/>
              <a:t>Found a copy on </a:t>
            </a:r>
            <a:r>
              <a:rPr lang="en-US" sz="1800" err="1"/>
              <a:t>Github</a:t>
            </a:r>
            <a:r>
              <a:rPr lang="en-US" sz="1800"/>
              <a:t> and implemented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7E1EF-34A4-4D9D-3707-96E67327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Qi Sniffer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CFBF6-5B5C-EEFF-B0CC-47E61BBA50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735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8115514-21F7-0DD1-0457-51D440172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/>
              <a:t>Qi Development System</a:t>
            </a:r>
          </a:p>
          <a:p>
            <a:pPr lvl="1"/>
            <a:r>
              <a:rPr lang="en-US" sz="1600"/>
              <a:t>Sniffer Events, Event Properties, Timing Window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37F6D-FD74-F8AD-87FE-7B07DD36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Qi Sniffer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EC7FE-3908-E471-8A7A-4FB5736111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5" name="Picture 5" descr="A picture containing table, indoor, wooden&#10;&#10;Description automatically generated">
            <a:extLst>
              <a:ext uri="{FF2B5EF4-FFF2-40B4-BE49-F238E27FC236}">
                <a16:creationId xmlns:a16="http://schemas.microsoft.com/office/drawing/2014/main" id="{EA8E4D68-CE90-B435-88B9-8E9752F9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99" y="2195782"/>
            <a:ext cx="3087478" cy="1509349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7114F3-0B5E-5338-1CEF-456217AEE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18" y="1775091"/>
            <a:ext cx="5573156" cy="295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0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7BF2CF2-5E22-1079-21B2-7FAC8CCA76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Using the Qi sniffer, acquired manufacturer and device data stored in the snooped bytes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425E77-B012-73F1-D030-BEA88A2B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Fingerprinting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F090A-10EB-B3AB-3A3B-E8A60FE620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1867BEE-0C3D-70E8-5E4E-437333E2D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98" y="2183974"/>
            <a:ext cx="7542233" cy="24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9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69DA065-914C-2AD8-6A1B-6B1D42D6F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Researched possibilities and best courses of action</a:t>
            </a:r>
          </a:p>
          <a:p>
            <a:r>
              <a:rPr lang="en-US"/>
              <a:t>Began exploring the options presented by lightweight IoT encryption</a:t>
            </a:r>
          </a:p>
          <a:p>
            <a:r>
              <a:rPr lang="en-US"/>
              <a:t>Linear shift feedback registers</a:t>
            </a:r>
          </a:p>
          <a:p>
            <a:pPr lvl="1"/>
            <a:r>
              <a:rPr lang="en-US"/>
              <a:t>Stream Cipher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A7D48A-FA13-E8A2-5A09-9FC517F6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Encryption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33744-8F32-2DDD-3FB7-B2C2E76D24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960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989174-C8E1-ED3A-44C5-B72EC035A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Data currently input by hand</a:t>
            </a:r>
          </a:p>
          <a:p>
            <a:r>
              <a:rPr lang="en-US"/>
              <a:t>Figuring out how to parse hex file</a:t>
            </a:r>
          </a:p>
          <a:p>
            <a:r>
              <a:rPr lang="en-US"/>
              <a:t>Looking to implement GUI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B41C6E-F7E8-7DEA-A15E-CB3058A9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Fingerprinting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0B86A-DF3D-40D0-3BB6-53EE8F901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EE24490-14D4-B4AF-3E85-40D0E2EF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94" y="2411706"/>
            <a:ext cx="3861079" cy="2263813"/>
          </a:xfrm>
          <a:prstGeom prst="rect">
            <a:avLst/>
          </a:prstGeom>
        </p:spPr>
      </p:pic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5683F6D1-8E92-158D-51BD-6A9E2E5DF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474" y="2853641"/>
            <a:ext cx="4030644" cy="137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ADCCEA9-0E25-7870-C0C2-C6824AB2C7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qid</a:t>
            </a:r>
            <a:r>
              <a:rPr lang="en-US" dirty="0"/>
              <a:t> file type</a:t>
            </a:r>
          </a:p>
          <a:p>
            <a:pPr lvl="1"/>
            <a:r>
              <a:rPr lang="en-US" dirty="0"/>
              <a:t>Hex data</a:t>
            </a:r>
          </a:p>
          <a:p>
            <a:pPr lvl="1"/>
            <a:r>
              <a:rPr lang="en-US" dirty="0"/>
              <a:t>Goal = .csv or .</a:t>
            </a:r>
            <a:r>
              <a:rPr lang="en-US" dirty="0" err="1"/>
              <a:t>json</a:t>
            </a:r>
            <a:endParaRPr lang="en-US"/>
          </a:p>
          <a:p>
            <a:r>
              <a:rPr lang="en-US" dirty="0"/>
              <a:t>Manual collection</a:t>
            </a:r>
          </a:p>
          <a:p>
            <a:r>
              <a:rPr lang="en-US" dirty="0"/>
              <a:t>Would help 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EA5883-A27A-5445-DCED-72A0A095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BE30-53DD-08F4-D451-EEF86FF319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1609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AB825F6-F130-37FC-31B2-89AD482DC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JetBrains </a:t>
            </a:r>
            <a:r>
              <a:rPr lang="en-US" dirty="0" err="1"/>
              <a:t>dotPeek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873B27-CBD5-835E-84D4-88298D9D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13F93-5721-BF7A-CA83-78B6DF27AC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4529AC2-A246-CE9A-6A83-F1D99439A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76" y="1501440"/>
            <a:ext cx="6237780" cy="33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59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301dbc0dd_4_18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/>
            <a:r>
              <a:rPr lang="en-US" sz="1800" b="0"/>
              <a:t>Qi Sniffer is a very powerful tool we are very grateful for and are making great headway into uncovering the full potential of this device</a:t>
            </a:r>
          </a:p>
          <a:p>
            <a:pPr marL="285750" indent="-285750"/>
            <a:r>
              <a:rPr lang="en-US" sz="1800" b="0"/>
              <a:t>Fingerprinting</a:t>
            </a:r>
          </a:p>
          <a:p>
            <a:pPr marL="742950" lvl="1">
              <a:buSzPts val="1920"/>
            </a:pPr>
            <a:r>
              <a:rPr lang="en-US" sz="1400" b="0"/>
              <a:t>Collected lots of data, will continue researching methods and means by which this can be accomplished faster/easier and what the potential of this vector is</a:t>
            </a:r>
          </a:p>
          <a:p>
            <a:pPr marL="285750" indent="-285750"/>
            <a:r>
              <a:rPr lang="en-US" sz="1800" b="0"/>
              <a:t>Encryption</a:t>
            </a:r>
          </a:p>
          <a:p>
            <a:pPr marL="742950" lvl="1"/>
            <a:r>
              <a:rPr lang="en-US" sz="1400" b="0"/>
              <a:t>On the way to a proof of concept, foundation is laid</a:t>
            </a:r>
          </a:p>
          <a:p>
            <a:pPr marL="285750" indent="-285750"/>
            <a:r>
              <a:rPr lang="en-US" sz="1800" b="0"/>
              <a:t>Fingerprinting Script</a:t>
            </a:r>
          </a:p>
          <a:p>
            <a:pPr marL="742950" lvl="1" indent="-285750"/>
            <a:r>
              <a:rPr lang="en-US" sz="1400" b="0"/>
              <a:t>Hex File Parsing</a:t>
            </a:r>
          </a:p>
          <a:p>
            <a:pPr marL="742950" lvl="1" indent="-285750"/>
            <a:r>
              <a:rPr lang="en-US" sz="1400" b="0"/>
              <a:t>GUI Development</a:t>
            </a:r>
          </a:p>
          <a:p>
            <a:pPr marL="457200" lvl="1" indent="0">
              <a:buNone/>
            </a:pPr>
            <a:endParaRPr lang="en-US" sz="1400" b="0"/>
          </a:p>
          <a:p>
            <a:pPr marL="742950" lvl="1"/>
            <a:endParaRPr lang="en-US" sz="1400" b="0"/>
          </a:p>
          <a:p>
            <a:pPr marL="742950" lvl="1" indent="-285750"/>
            <a:endParaRPr lang="en-US" sz="1400" b="0"/>
          </a:p>
          <a:p>
            <a:pPr marL="285750" indent="-285750"/>
            <a:endParaRPr lang="en-US" sz="1800" b="0"/>
          </a:p>
        </p:txBody>
      </p:sp>
      <p:sp>
        <p:nvSpPr>
          <p:cNvPr id="258" name="Google Shape;258;g8301dbc0dd_4_18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"/>
              <a:t>Results Summary + Discussion</a:t>
            </a:r>
            <a:endParaRPr/>
          </a:p>
        </p:txBody>
      </p:sp>
      <p:sp>
        <p:nvSpPr>
          <p:cNvPr id="259" name="Google Shape;259;g8301dbc0dd_4_18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EFAE0B3-B568-46D5-6C53-6595AFEC6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Qi Sniffer Initial Setup</a:t>
            </a:r>
          </a:p>
          <a:p>
            <a:r>
              <a:rPr lang="en-US" err="1"/>
              <a:t>QiD</a:t>
            </a:r>
            <a:r>
              <a:rPr lang="en-US"/>
              <a:t> Filetype</a:t>
            </a:r>
          </a:p>
          <a:p>
            <a:r>
              <a:rPr lang="en-US"/>
              <a:t>ECE Injection Crafting</a:t>
            </a:r>
          </a:p>
          <a:p>
            <a:r>
              <a:rPr lang="en-US"/>
              <a:t>Qi Simulation layered with Encryption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FE894-C87F-52A7-7FEA-748AF5BF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7A0A8-1481-85EE-95DE-A40A1D2D3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5024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301dbc0dd_5_111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145486" cy="32373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Noto Sans Symbols,Sans-Serif"/>
              <a:buChar char="●"/>
            </a:pPr>
            <a:r>
              <a:rPr lang="en-US" sz="1600" b="0">
                <a:solidFill>
                  <a:schemeClr val="tx1"/>
                </a:solidFill>
              </a:rPr>
              <a:t>Soft Encryption Development </a:t>
            </a:r>
          </a:p>
          <a:p>
            <a:pPr lvl="1">
              <a:buFont typeface="Noto Sans Symbols,Sans-Serif"/>
              <a:buChar char="●"/>
            </a:pPr>
            <a:r>
              <a:rPr lang="en-US" sz="1600" b="0">
                <a:solidFill>
                  <a:schemeClr val="tx1"/>
                </a:solidFill>
              </a:rPr>
              <a:t>Linear Shift Feedback Registers</a:t>
            </a:r>
          </a:p>
          <a:p>
            <a:pPr lvl="1">
              <a:buFont typeface="Noto Sans Symbols,Sans-Serif"/>
              <a:buChar char="●"/>
            </a:pPr>
            <a:r>
              <a:rPr lang="en-US" sz="1600" b="0">
                <a:solidFill>
                  <a:schemeClr val="tx1"/>
                </a:solidFill>
              </a:rPr>
              <a:t>Stream Cipher</a:t>
            </a:r>
          </a:p>
          <a:p>
            <a:pPr lvl="1">
              <a:buFont typeface="Noto Sans Symbols,Sans-Serif"/>
              <a:buChar char="●"/>
            </a:pPr>
            <a:r>
              <a:rPr lang="en-US" sz="1600" b="0">
                <a:solidFill>
                  <a:schemeClr val="tx1"/>
                </a:solidFill>
              </a:rPr>
              <a:t>Proof of Concept – simulation</a:t>
            </a:r>
            <a:endParaRPr lang="en-US">
              <a:solidFill>
                <a:schemeClr val="tx1"/>
              </a:solidFill>
            </a:endParaRPr>
          </a:p>
          <a:p>
            <a:pPr lvl="1">
              <a:buFont typeface="Noto Sans Symbols,Sans-Serif"/>
              <a:buChar char="●"/>
            </a:pPr>
            <a:r>
              <a:rPr lang="en-US" sz="1600" b="0">
                <a:solidFill>
                  <a:schemeClr val="tx1"/>
                </a:solidFill>
              </a:rPr>
              <a:t>Packet processing verification</a:t>
            </a:r>
          </a:p>
          <a:p>
            <a:pPr lvl="1">
              <a:buFont typeface="Noto Sans Symbols,Sans-Serif"/>
              <a:buChar char="●"/>
            </a:pPr>
            <a:r>
              <a:rPr lang="en-US" sz="1600" b="0">
                <a:solidFill>
                  <a:schemeClr val="tx1"/>
                </a:solidFill>
              </a:rPr>
              <a:t>(Packet Snooping and Injection mitigation)</a:t>
            </a:r>
          </a:p>
          <a:p>
            <a:pPr>
              <a:buChar char="●"/>
            </a:pPr>
            <a:r>
              <a:rPr lang="en-US" sz="1600" b="0">
                <a:solidFill>
                  <a:schemeClr val="tx1"/>
                </a:solidFill>
              </a:rPr>
              <a:t>Proceed with Fingerprinting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Signature data analysis and inference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Specific Emitter Identification</a:t>
            </a:r>
          </a:p>
          <a:p>
            <a:pPr indent="-330200">
              <a:buSzPts val="1600"/>
              <a:buChar char="●"/>
            </a:pPr>
            <a:r>
              <a:rPr lang="en-US" sz="1600" b="0">
                <a:solidFill>
                  <a:schemeClr val="tx1"/>
                </a:solidFill>
              </a:rPr>
              <a:t>Constant Charge Transition (Charge/Don't Charge)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OS DoS</a:t>
            </a:r>
          </a:p>
          <a:p>
            <a:pPr>
              <a:buChar char="●"/>
            </a:pPr>
            <a:r>
              <a:rPr lang="en-US" sz="1600" b="0">
                <a:solidFill>
                  <a:schemeClr val="tx1"/>
                </a:solidFill>
              </a:rPr>
              <a:t>NRO Presentation</a:t>
            </a:r>
          </a:p>
          <a:p>
            <a:pPr>
              <a:buChar char="●"/>
            </a:pPr>
            <a:endParaRPr lang="en-US" sz="1800" b="0">
              <a:solidFill>
                <a:schemeClr val="tx1"/>
              </a:solidFill>
            </a:endParaRPr>
          </a:p>
          <a:p>
            <a:pPr>
              <a:buChar char="●"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06" name="Google Shape;306;g8301dbc0dd_5_111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"/>
              <a:t>Sprint 6 – Taskers/COA</a:t>
            </a:r>
          </a:p>
        </p:txBody>
      </p:sp>
      <p:sp>
        <p:nvSpPr>
          <p:cNvPr id="307" name="Google Shape;307;g8301dbc0dd_5_111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301dbc0dd_2_9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</a:rPr>
              <a:t>Executive Summary</a:t>
            </a:r>
            <a:endParaRPr lang="en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cs typeface="Times New Roman"/>
                <a:sym typeface="Times New Roman"/>
              </a:rPr>
              <a:t>Technical Discussion/Attack Vector Review</a:t>
            </a:r>
            <a:endParaRPr lang="en"/>
          </a:p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</a:rPr>
              <a:t>Sprint Organization</a:t>
            </a:r>
            <a:endParaRPr lang="en" sz="1800">
              <a:ea typeface="Times New Roman"/>
              <a:cs typeface="Times New Roman"/>
              <a:sym typeface="Times New Roman"/>
            </a:endParaRPr>
          </a:p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lang="en" sz="1800">
              <a:latin typeface="Times New Roman"/>
              <a:ea typeface="Times New Roman"/>
              <a:cs typeface="Times New Roman"/>
            </a:endParaRPr>
          </a:p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</a:rPr>
              <a:t>Problem Statement</a:t>
            </a:r>
          </a:p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</a:rPr>
              <a:t>Key Sprint Accomplishments</a:t>
            </a:r>
            <a:endParaRPr lang="en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>
              <a:spcBef>
                <a:spcPts val="0"/>
              </a:spcBef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Sprint 6</a:t>
            </a:r>
            <a:endParaRPr lang="en" sz="1800">
              <a:latin typeface="Times New Roman"/>
              <a:ea typeface="Times New Roman"/>
              <a:cs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Questions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g8301dbc0dd_2_9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0" name="Google Shape;90;g8301dbc0dd_2_9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008729" y="1337481"/>
            <a:ext cx="32072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301dbc0dd_2_23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2750" indent="-285750">
              <a:buSzPts val="1600"/>
            </a:pPr>
            <a:r>
              <a:rPr lang="en-US" sz="1800" b="0">
                <a:solidFill>
                  <a:schemeClr val="tx1"/>
                </a:solidFill>
              </a:rPr>
              <a:t>Modification of Qi packets</a:t>
            </a:r>
            <a:endParaRPr lang="en-US" sz="1800">
              <a:solidFill>
                <a:schemeClr val="tx1"/>
              </a:solidFill>
            </a:endParaRPr>
          </a:p>
          <a:p>
            <a:pPr marL="869950" lvl="1" indent="-285750"/>
            <a:r>
              <a:rPr lang="en-US" sz="1400" b="0">
                <a:solidFill>
                  <a:schemeClr val="tx1"/>
                </a:solidFill>
              </a:rPr>
              <a:t>Qi communication packets are interpreted on the receiver device, modification of the data component within the Negotiation Phase may allow code execution or data exfiltration on the receiver device</a:t>
            </a:r>
          </a:p>
          <a:p>
            <a:pPr marL="127000" indent="0">
              <a:buSzPts val="1600"/>
            </a:pPr>
            <a:r>
              <a:rPr lang="en-US" sz="1600" b="0">
                <a:solidFill>
                  <a:schemeClr val="tx1"/>
                </a:solidFill>
              </a:rPr>
              <a:t>   </a:t>
            </a:r>
            <a:r>
              <a:rPr lang="en-US" sz="1800" b="0">
                <a:solidFill>
                  <a:schemeClr val="tx1"/>
                </a:solidFill>
              </a:rPr>
              <a:t>Applications with laser-based point-to-point communication</a:t>
            </a:r>
          </a:p>
          <a:p>
            <a:pPr marL="584200" lvl="1" indent="0"/>
            <a:r>
              <a:rPr lang="en-US" sz="1400" b="0">
                <a:solidFill>
                  <a:schemeClr val="tx1"/>
                </a:solidFill>
              </a:rPr>
              <a:t> Non-networked systems</a:t>
            </a:r>
          </a:p>
          <a:p>
            <a:pPr marL="127000" indent="0">
              <a:buSzPts val="1600"/>
            </a:pPr>
            <a:r>
              <a:rPr lang="en-US" sz="1800" b="0">
                <a:solidFill>
                  <a:schemeClr val="tx1"/>
                </a:solidFill>
              </a:rPr>
              <a:t>  Development of Qi Protection Mechanisms</a:t>
            </a:r>
          </a:p>
          <a:p>
            <a:pPr marL="584200" lvl="1" indent="0"/>
            <a:r>
              <a:rPr lang="en-US" sz="1400" b="0">
                <a:solidFill>
                  <a:schemeClr val="tx1"/>
                </a:solidFill>
              </a:rPr>
              <a:t>  Hardware or Software based cryptography</a:t>
            </a:r>
          </a:p>
          <a:p>
            <a:pPr marL="584200" lvl="1" indent="0"/>
            <a:r>
              <a:rPr lang="en-US" sz="1400" b="0">
                <a:solidFill>
                  <a:schemeClr val="tx1"/>
                </a:solidFill>
              </a:rPr>
              <a:t>  Injection/packet modification detection</a:t>
            </a:r>
          </a:p>
          <a:p>
            <a:pPr marL="127000" indent="0"/>
            <a:r>
              <a:rPr lang="en-US" sz="1800" b="0">
                <a:solidFill>
                  <a:schemeClr val="tx1"/>
                </a:solidFill>
              </a:rPr>
              <a:t>Applications Beyond Qi</a:t>
            </a:r>
          </a:p>
          <a:p>
            <a:pPr marL="584200" lvl="1" indent="0"/>
            <a:r>
              <a:rPr lang="en-US" sz="1400" b="0">
                <a:solidFill>
                  <a:schemeClr val="tx1"/>
                </a:solidFill>
              </a:rPr>
              <a:t>Other protocols / different device focus</a:t>
            </a:r>
          </a:p>
          <a:p>
            <a:pPr marL="584200" lvl="1" indent="0"/>
            <a:r>
              <a:rPr lang="en-US" sz="1400" b="0">
                <a:solidFill>
                  <a:schemeClr val="tx1"/>
                </a:solidFill>
              </a:rPr>
              <a:t>Healthcare device, embedded system components</a:t>
            </a:r>
          </a:p>
          <a:p>
            <a:pPr marL="584200" lvl="1" indent="-285750"/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13" name="Google Shape;313;g8301dbc0dd_2_23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14" name="Google Shape;314;g8301dbc0dd_2_23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/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2" name="Google Shape;322;p20" descr="C:\Users\Ashley.Murphy\Desktop\USAFA%20Logo%202%20Line%20CMY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3964" y="2027924"/>
            <a:ext cx="5111351" cy="10882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06;g8301dbc0dd_5_111">
            <a:extLst>
              <a:ext uri="{FF2B5EF4-FFF2-40B4-BE49-F238E27FC236}">
                <a16:creationId xmlns:a16="http://schemas.microsoft.com/office/drawing/2014/main" id="{0D7AEF25-CA53-277D-A113-ED7EAADD19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452" y="462698"/>
            <a:ext cx="4603083" cy="8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Questions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b="0">
                <a:solidFill>
                  <a:schemeClr val="tx1"/>
                </a:solidFill>
              </a:rPr>
              <a:t>Review fundamentals of WPT and associated vulnerabilities.</a:t>
            </a:r>
          </a:p>
          <a:p>
            <a:r>
              <a:rPr lang="en-US" sz="2000" b="0">
                <a:solidFill>
                  <a:schemeClr val="tx1"/>
                </a:solidFill>
              </a:rPr>
              <a:t>Discussion of action items researched and completed throughout this Sprint. 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Review significant developments and existing challenges related to the research.  </a:t>
            </a:r>
          </a:p>
          <a:p>
            <a:r>
              <a:rPr lang="en-US" sz="2000" b="0">
                <a:solidFill>
                  <a:schemeClr val="tx1"/>
                </a:solidFill>
              </a:rPr>
              <a:t>Consider the next phase of research and look ahead at long-term goals of this Capstone Project.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Consider the long-term implications of this capstone project.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Executive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72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40806D-67BA-4F1F-74F0-B84FAD956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0"/>
              <a:t>WPT is wireless point to point transmission of electrical energy</a:t>
            </a:r>
          </a:p>
          <a:p>
            <a:r>
              <a:rPr lang="en-US" sz="1800" b="0"/>
              <a:t>Many implementations but Qi is the industry standard</a:t>
            </a:r>
          </a:p>
          <a:p>
            <a:pPr lvl="1"/>
            <a:r>
              <a:rPr lang="en-US" sz="1400" b="0"/>
              <a:t>Alternatives: </a:t>
            </a:r>
            <a:r>
              <a:rPr lang="en-US" sz="1400" b="0" err="1"/>
              <a:t>AirFuel</a:t>
            </a:r>
            <a:r>
              <a:rPr lang="en-US" sz="1400" b="0"/>
              <a:t>, Proprietary Near Field Magnetic Coupling, RF, Ultrasound</a:t>
            </a:r>
          </a:p>
          <a:p>
            <a:r>
              <a:rPr lang="en-US" sz="1800" b="0"/>
              <a:t>Delivers a variable amount of voltage to device depending on power requirements (5-15 Watts)</a:t>
            </a:r>
          </a:p>
          <a:p>
            <a:r>
              <a:rPr lang="en-US" sz="1800" b="0"/>
              <a:t>New technology that lacks security capabilities and has vulnerabilities</a:t>
            </a:r>
          </a:p>
          <a:p>
            <a:pPr lvl="1"/>
            <a:r>
              <a:rPr lang="en-US" sz="1400" b="0"/>
              <a:t>Malicious messages can be sent between transmitter and receiver to alter power transmission</a:t>
            </a:r>
          </a:p>
          <a:p>
            <a:pPr lvl="1"/>
            <a:r>
              <a:rPr lang="en-US" sz="1400" b="0"/>
              <a:t>Messages between transmitter and receiver can be observed to gain information about receiver</a:t>
            </a:r>
          </a:p>
          <a:p>
            <a:pPr lvl="1"/>
            <a:endParaRPr lang="en-US" sz="1400" b="0"/>
          </a:p>
          <a:p>
            <a:endParaRPr lang="en-US" sz="18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069F8-612F-7E85-2ABA-DE24A69B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Discussion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88135-E6CB-7497-4624-B95CE08C4D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1026" name="Picture 2" descr="Wireless power transfer - Wikipedia">
            <a:extLst>
              <a:ext uri="{FF2B5EF4-FFF2-40B4-BE49-F238E27FC236}">
                <a16:creationId xmlns:a16="http://schemas.microsoft.com/office/drawing/2014/main" id="{856C6030-C227-5DA8-2121-BE3CF65C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4449"/>
            <a:ext cx="2647489" cy="106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91036E8-0116-0DEA-EE4A-8201573C6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4716" y="1097280"/>
            <a:ext cx="8412480" cy="3703320"/>
          </a:xfrm>
        </p:spPr>
        <p:txBody>
          <a:bodyPr/>
          <a:lstStyle/>
          <a:p>
            <a:pPr marL="106680" indent="0">
              <a:buNone/>
            </a:pPr>
            <a:r>
              <a:rPr lang="en-US" sz="2000" b="0"/>
              <a:t>   </a:t>
            </a:r>
            <a:r>
              <a:rPr lang="en-US" sz="2000" b="0" u="sng"/>
              <a:t>Hijacking</a:t>
            </a:r>
            <a:endParaRPr lang="en-US"/>
          </a:p>
          <a:p>
            <a:pPr lvl="1"/>
            <a:r>
              <a:rPr lang="en-US" sz="1800" b="0"/>
              <a:t>Injection of adversarial magnetic signals on the power transmitter to hijack the communication channel</a:t>
            </a:r>
          </a:p>
          <a:p>
            <a:pPr lvl="1"/>
            <a:r>
              <a:rPr lang="en-US" sz="1800" b="0"/>
              <a:t>Disruption of magnetic field (via well crafted injection) between transmitter and receiver – cause inefficient power transfer</a:t>
            </a:r>
          </a:p>
          <a:p>
            <a:pPr lvl="1"/>
            <a:r>
              <a:rPr lang="en-US" sz="1800" b="0"/>
              <a:t>Control of power transfer process</a:t>
            </a:r>
          </a:p>
          <a:p>
            <a:pPr marL="106680" indent="0">
              <a:buNone/>
            </a:pPr>
            <a:r>
              <a:rPr lang="en-US" sz="2000" b="0"/>
              <a:t>   </a:t>
            </a:r>
            <a:r>
              <a:rPr lang="en-US" sz="2000" b="0" u="sng"/>
              <a:t>Eavesdropping</a:t>
            </a:r>
          </a:p>
          <a:p>
            <a:pPr lvl="1"/>
            <a:r>
              <a:rPr lang="en-US" sz="1800" b="0"/>
              <a:t>Qi has lack of encryption and authentication mechanisms</a:t>
            </a:r>
          </a:p>
          <a:p>
            <a:pPr lvl="1"/>
            <a:r>
              <a:rPr lang="en-US" sz="1800" b="0"/>
              <a:t>Snoop communication between transmitter and receiver</a:t>
            </a:r>
          </a:p>
          <a:p>
            <a:pPr lvl="1"/>
            <a:r>
              <a:rPr lang="en-US" sz="1800" b="0"/>
              <a:t>Infer activity of receiver device</a:t>
            </a:r>
          </a:p>
          <a:p>
            <a:pPr lvl="1"/>
            <a:r>
              <a:rPr lang="en-US" sz="1800" b="0"/>
              <a:t>Q ID &amp; C allows basic device identification</a:t>
            </a:r>
          </a:p>
          <a:p>
            <a:pPr lvl="1"/>
            <a:endParaRPr lang="en-US" sz="18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C0CA0D-A03B-C6EC-C6F9-A0D00502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WPT Attack 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023CF-A59A-5453-B02E-F34EAD2E8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473F0F-FB8B-36BD-7354-45A4D09B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443" y="3449451"/>
            <a:ext cx="1605803" cy="1216399"/>
          </a:xfrm>
          <a:prstGeom prst="rect">
            <a:avLst/>
          </a:prstGeom>
        </p:spPr>
      </p:pic>
      <p:pic>
        <p:nvPicPr>
          <p:cNvPr id="6" name="Picture 6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17EA4097-0E95-0867-DA63-79B0434D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695" y="1782030"/>
            <a:ext cx="1527984" cy="11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0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DD7E09-A92D-553E-AF1F-A37D74F1C3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/>
              <a:t>Utilized Jira Software to track the sprint process – No longer using </a:t>
            </a:r>
          </a:p>
          <a:p>
            <a:r>
              <a:rPr lang="en-US" sz="2000"/>
              <a:t>Research Organization: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EC570-11DC-9776-9B84-DA78FA9E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0EE0A-7F08-CA4C-328C-93FFEF81F2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607D0-B448-6752-446C-6A51BA9DBE6A}"/>
              </a:ext>
            </a:extLst>
          </p:cNvPr>
          <p:cNvSpPr txBox="1"/>
          <p:nvPr/>
        </p:nvSpPr>
        <p:spPr>
          <a:xfrm>
            <a:off x="25821" y="4888735"/>
            <a:ext cx="248223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(Discontinue Document in Teams)</a:t>
            </a:r>
            <a:endParaRPr lang="en-US" sz="110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480C905-BFB9-89ED-EC06-DDFD5FC7E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" t="20218" r="1029" b="14965"/>
          <a:stretch/>
        </p:blipFill>
        <p:spPr>
          <a:xfrm>
            <a:off x="1965961" y="2138251"/>
            <a:ext cx="5213568" cy="25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A4AEE20-8807-245A-964B-BF7A7DFB1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Wireless Power Transfer has become an industry standard being incorporated into more and more areas of technology</a:t>
            </a:r>
          </a:p>
          <a:p>
            <a:pPr lvl="1"/>
            <a:r>
              <a:rPr lang="en-US" sz="1400" b="0">
                <a:solidFill>
                  <a:schemeClr val="tx1"/>
                </a:solidFill>
                <a:highlight>
                  <a:srgbClr val="FFFFFF"/>
                </a:highlight>
              </a:rPr>
              <a:t>Personal Electronics, Healthcare Devices, Electric Vehicles</a:t>
            </a:r>
          </a:p>
          <a:p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Exploit techniques and results found in this experiment can potentially be generalized</a:t>
            </a:r>
          </a:p>
          <a:p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This research will create a foundation for further experimentation and TTP development</a:t>
            </a:r>
          </a:p>
          <a:p>
            <a:pPr lvl="1">
              <a:buSzPts val="1920"/>
            </a:pPr>
            <a:r>
              <a:rPr lang="en-US" sz="1400" b="0">
                <a:solidFill>
                  <a:schemeClr val="tx1"/>
                </a:solidFill>
                <a:highlight>
                  <a:srgbClr val="FFFFFF"/>
                </a:highlight>
              </a:rPr>
              <a:t>Findings expanded to other wireless non-networked point-to-point connections</a:t>
            </a:r>
          </a:p>
          <a:p>
            <a:endParaRPr lang="en-US" sz="1800" b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1FDAD-81E0-2DF2-9F99-674A8668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EDF57-BDC9-DF3E-86B4-E1BCC4394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348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C08D9F2-9FCD-6E1D-3C72-D34A8427A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57175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388" b="0">
                <a:solidFill>
                  <a:schemeClr val="tx1"/>
                </a:solidFill>
                <a:highlight>
                  <a:srgbClr val="FFFFFF"/>
                </a:highlight>
              </a:rPr>
              <a:t>IDENTIFY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Vulnerabilities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How to exploit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How to defend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b="0" u="sng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388" b="0">
                <a:solidFill>
                  <a:schemeClr val="tx1"/>
                </a:solidFill>
                <a:highlight>
                  <a:srgbClr val="FFFFFF"/>
                </a:highlight>
              </a:rPr>
              <a:t>APPLY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Proof of concept – hijacking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Proof of concept – eavesdropping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Interpretation of results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100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257175" indent="-257175">
              <a:buClr>
                <a:schemeClr val="dk1"/>
              </a:buClr>
              <a:buSzPts val="1100"/>
            </a:pPr>
            <a:r>
              <a:rPr lang="en-US" sz="1388" b="0">
                <a:solidFill>
                  <a:schemeClr val="tx1"/>
                </a:solidFill>
                <a:highlight>
                  <a:srgbClr val="FFFFFF"/>
                </a:highlight>
              </a:rPr>
              <a:t>EXPAND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Provide research to NRO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Observe various side channel-attacks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Create security mitigations – Software Based Encryption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Expand to larger technologies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2EE2E6-C81A-48C3-979E-8952208D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8439B-398E-9194-17F0-1C5BADD458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222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C77D42B-86C9-A99F-9B5C-902151B73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1097280"/>
            <a:ext cx="8267884" cy="3593152"/>
          </a:xfrm>
        </p:spPr>
        <p:txBody>
          <a:bodyPr/>
          <a:lstStyle/>
          <a:p>
            <a:endParaRPr lang="en-US" sz="2000" b="0">
              <a:solidFill>
                <a:schemeClr val="tx1"/>
              </a:solidFill>
            </a:endParaRPr>
          </a:p>
          <a:p>
            <a:pPr>
              <a:buFont typeface="Wingdings"/>
              <a:buChar char="§"/>
            </a:pPr>
            <a:r>
              <a:rPr lang="en-US" b="0">
                <a:solidFill>
                  <a:schemeClr val="tx1"/>
                </a:solidFill>
                <a:highlight>
                  <a:srgbClr val="FFFFFF"/>
                </a:highlight>
              </a:rPr>
              <a:t>Qi Sniffer</a:t>
            </a:r>
          </a:p>
          <a:p>
            <a:pPr>
              <a:buFont typeface="Wingdings"/>
              <a:buChar char="§"/>
            </a:pPr>
            <a:r>
              <a:rPr lang="en-US" b="0">
                <a:solidFill>
                  <a:schemeClr val="tx1"/>
                </a:solidFill>
                <a:highlight>
                  <a:srgbClr val="FFFFFF"/>
                </a:highlight>
              </a:rPr>
              <a:t>Fingerprinting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"/>
              <a:buChar char="§"/>
            </a:pPr>
            <a:r>
              <a:rPr lang="en-US" b="0">
                <a:solidFill>
                  <a:schemeClr val="tx1"/>
                </a:solidFill>
                <a:highlight>
                  <a:srgbClr val="FFFFFF"/>
                </a:highlight>
              </a:rPr>
              <a:t>Encryption</a:t>
            </a:r>
          </a:p>
          <a:p>
            <a:pPr>
              <a:buFont typeface="Wingdings"/>
              <a:buChar char="§"/>
            </a:pPr>
            <a:r>
              <a:rPr lang="en-US" b="0">
                <a:solidFill>
                  <a:schemeClr val="tx1"/>
                </a:solidFill>
                <a:highlight>
                  <a:srgbClr val="FFFFFF"/>
                </a:highlight>
              </a:rPr>
              <a:t>Demodulation Script</a:t>
            </a:r>
          </a:p>
          <a:p>
            <a:endParaRPr lang="en-US" b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2E9B07-A543-BBDD-FB38-7611448E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Sprint Accomplishments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28A56-5408-3E38-B842-8D7024EE4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131365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08e7779-d191-4f89-8ba2-6d79fa753a7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9B0860FE7AA240952B4D4866A5B65B" ma:contentTypeVersion="11" ma:contentTypeDescription="Create a new document." ma:contentTypeScope="" ma:versionID="885b2909c356337fdc79a251e75ab251">
  <xsd:schema xmlns:xsd="http://www.w3.org/2001/XMLSchema" xmlns:xs="http://www.w3.org/2001/XMLSchema" xmlns:p="http://schemas.microsoft.com/office/2006/metadata/properties" xmlns:ns2="008e7779-d191-4f89-8ba2-6d79fa753a71" xmlns:ns3="b4391d8c-6e0b-40e1-a9c9-cd08aa23cea3" targetNamespace="http://schemas.microsoft.com/office/2006/metadata/properties" ma:root="true" ma:fieldsID="8aa356998364fa0aa7b147df01bd1e91" ns2:_="" ns3:_="">
    <xsd:import namespace="008e7779-d191-4f89-8ba2-6d79fa753a71"/>
    <xsd:import namespace="b4391d8c-6e0b-40e1-a9c9-cd08aa23ce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e7779-d191-4f89-8ba2-6d79fa753a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16a427a-858a-487d-80a3-21f23792e0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91d8c-6e0b-40e1-a9c9-cd08aa23cea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2BDFF5-02C9-4149-B6ED-8FF7D37ADAA9}">
  <ds:schemaRefs>
    <ds:schemaRef ds:uri="008e7779-d191-4f89-8ba2-6d79fa753a7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0A39F59-3F94-44D0-AA87-A15769E3A1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0A3FD5-222A-4570-8044-1F9BA4FC5A65}">
  <ds:schemaRefs>
    <ds:schemaRef ds:uri="008e7779-d191-4f89-8ba2-6d79fa753a71"/>
    <ds:schemaRef ds:uri="b4391d8c-6e0b-40e1-a9c9-cd08aa23ce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Spearmint</vt:lpstr>
      <vt:lpstr>4_USAFA Standard</vt:lpstr>
      <vt:lpstr>PowerPoint Presentation</vt:lpstr>
      <vt:lpstr>Overview</vt:lpstr>
      <vt:lpstr>Executive Summary</vt:lpstr>
      <vt:lpstr>Technical Discussion </vt:lpstr>
      <vt:lpstr>WPT Attack Vectors</vt:lpstr>
      <vt:lpstr>Sprint Organization</vt:lpstr>
      <vt:lpstr>Motivation</vt:lpstr>
      <vt:lpstr>Problem Statement</vt:lpstr>
      <vt:lpstr>Key Sprint Accomplishments</vt:lpstr>
      <vt:lpstr>Qi Sniffer</vt:lpstr>
      <vt:lpstr>Qi Sniffer Continued</vt:lpstr>
      <vt:lpstr>Fingerprinting</vt:lpstr>
      <vt:lpstr>Encryption</vt:lpstr>
      <vt:lpstr>Fingerprinting Script</vt:lpstr>
      <vt:lpstr>Data Collection</vt:lpstr>
      <vt:lpstr>Data Collection Continued</vt:lpstr>
      <vt:lpstr>Results Summary + Discussion</vt:lpstr>
      <vt:lpstr>Challenges</vt:lpstr>
      <vt:lpstr>Sprint 6 – Taskers/COA</vt:lpstr>
      <vt:lpstr>Future Work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Steven.Fulton@afacademy.af.edu</dc:creator>
  <cp:revision>42</cp:revision>
  <dcterms:modified xsi:type="dcterms:W3CDTF">2023-02-05T21:45:31Z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0x0101000B9B0860FE7AA240952B4D4866A5B65B</vt:lpwstr>
  </property>
  <property fmtid="{D5CDD505-2E9C-101B-9397-08002B2CF9AE}" pid="3" name="MediaServiceImageTags">
    <vt:lpwstr/>
  </property>
</Properties>
</file>